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5621000" cy="8801100"/>
  <p:notesSz cx="15621000" cy="88011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1575" y="2728341"/>
            <a:ext cx="13277850" cy="184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ABB4BE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43150" y="4928616"/>
            <a:ext cx="10934700" cy="220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ABB4BE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ABB4BE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81050" y="2024253"/>
            <a:ext cx="6795135" cy="58087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318759" y="3201148"/>
            <a:ext cx="5030469" cy="471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ABB4BE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620999" cy="88010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16" y="1736000"/>
            <a:ext cx="5335937" cy="5334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332519" y="1696574"/>
            <a:ext cx="5433695" cy="5410200"/>
          </a:xfrm>
          <a:custGeom>
            <a:avLst/>
            <a:gdLst/>
            <a:ahLst/>
            <a:cxnLst/>
            <a:rect l="l" t="t" r="r" b="b"/>
            <a:pathLst>
              <a:path w="5433695" h="5410200">
                <a:moveTo>
                  <a:pt x="3096333" y="12699"/>
                </a:moveTo>
                <a:lnTo>
                  <a:pt x="2336802" y="12699"/>
                </a:lnTo>
                <a:lnTo>
                  <a:pt x="2383471" y="0"/>
                </a:lnTo>
                <a:lnTo>
                  <a:pt x="3049663" y="0"/>
                </a:lnTo>
                <a:lnTo>
                  <a:pt x="3096333" y="12699"/>
                </a:lnTo>
                <a:close/>
              </a:path>
              <a:path w="5433695" h="5410200">
                <a:moveTo>
                  <a:pt x="3234817" y="38099"/>
                </a:moveTo>
                <a:lnTo>
                  <a:pt x="2198319" y="38099"/>
                </a:lnTo>
                <a:lnTo>
                  <a:pt x="2290382" y="12699"/>
                </a:lnTo>
                <a:lnTo>
                  <a:pt x="3142754" y="12699"/>
                </a:lnTo>
                <a:lnTo>
                  <a:pt x="3234817" y="38099"/>
                </a:lnTo>
                <a:close/>
              </a:path>
              <a:path w="5433695" h="5410200">
                <a:moveTo>
                  <a:pt x="3234817" y="5372099"/>
                </a:moveTo>
                <a:lnTo>
                  <a:pt x="2198316" y="5372099"/>
                </a:lnTo>
                <a:lnTo>
                  <a:pt x="1798249" y="5257799"/>
                </a:lnTo>
                <a:lnTo>
                  <a:pt x="1755374" y="5245099"/>
                </a:lnTo>
                <a:lnTo>
                  <a:pt x="1712839" y="5219699"/>
                </a:lnTo>
                <a:lnTo>
                  <a:pt x="1628819" y="5194299"/>
                </a:lnTo>
                <a:lnTo>
                  <a:pt x="1587349" y="5168899"/>
                </a:lnTo>
                <a:lnTo>
                  <a:pt x="1546248" y="5156199"/>
                </a:lnTo>
                <a:lnTo>
                  <a:pt x="1465180" y="5105399"/>
                </a:lnTo>
                <a:lnTo>
                  <a:pt x="1425228" y="5092699"/>
                </a:lnTo>
                <a:lnTo>
                  <a:pt x="1346521" y="5041899"/>
                </a:lnTo>
                <a:lnTo>
                  <a:pt x="1307780" y="5016499"/>
                </a:lnTo>
                <a:lnTo>
                  <a:pt x="1269458" y="5003799"/>
                </a:lnTo>
                <a:lnTo>
                  <a:pt x="1194095" y="4952999"/>
                </a:lnTo>
                <a:lnTo>
                  <a:pt x="1120488" y="4902199"/>
                </a:lnTo>
                <a:lnTo>
                  <a:pt x="1084360" y="4864099"/>
                </a:lnTo>
                <a:lnTo>
                  <a:pt x="1013492" y="4813299"/>
                </a:lnTo>
                <a:lnTo>
                  <a:pt x="978766" y="4787899"/>
                </a:lnTo>
                <a:lnTo>
                  <a:pt x="944520" y="4762499"/>
                </a:lnTo>
                <a:lnTo>
                  <a:pt x="910763" y="4724399"/>
                </a:lnTo>
                <a:lnTo>
                  <a:pt x="877500" y="4698999"/>
                </a:lnTo>
                <a:lnTo>
                  <a:pt x="844740" y="4660899"/>
                </a:lnTo>
                <a:lnTo>
                  <a:pt x="812489" y="4635499"/>
                </a:lnTo>
                <a:lnTo>
                  <a:pt x="780754" y="4610099"/>
                </a:lnTo>
                <a:lnTo>
                  <a:pt x="749542" y="4571999"/>
                </a:lnTo>
                <a:lnTo>
                  <a:pt x="718860" y="4533899"/>
                </a:lnTo>
                <a:lnTo>
                  <a:pt x="688715" y="4508499"/>
                </a:lnTo>
                <a:lnTo>
                  <a:pt x="659114" y="4470399"/>
                </a:lnTo>
                <a:lnTo>
                  <a:pt x="630064" y="4432299"/>
                </a:lnTo>
                <a:lnTo>
                  <a:pt x="601573" y="4406899"/>
                </a:lnTo>
                <a:lnTo>
                  <a:pt x="573646" y="4368799"/>
                </a:lnTo>
                <a:lnTo>
                  <a:pt x="546292" y="4330699"/>
                </a:lnTo>
                <a:lnTo>
                  <a:pt x="519517" y="4292599"/>
                </a:lnTo>
                <a:lnTo>
                  <a:pt x="493328" y="4254499"/>
                </a:lnTo>
                <a:lnTo>
                  <a:pt x="467732" y="4216399"/>
                </a:lnTo>
                <a:lnTo>
                  <a:pt x="442736" y="4190999"/>
                </a:lnTo>
                <a:lnTo>
                  <a:pt x="418347" y="4152899"/>
                </a:lnTo>
                <a:lnTo>
                  <a:pt x="394573" y="4114799"/>
                </a:lnTo>
                <a:lnTo>
                  <a:pt x="371420" y="4063999"/>
                </a:lnTo>
                <a:lnTo>
                  <a:pt x="348895" y="4025899"/>
                </a:lnTo>
                <a:lnTo>
                  <a:pt x="327005" y="3987799"/>
                </a:lnTo>
                <a:lnTo>
                  <a:pt x="305757" y="3949699"/>
                </a:lnTo>
                <a:lnTo>
                  <a:pt x="285158" y="3911599"/>
                </a:lnTo>
                <a:lnTo>
                  <a:pt x="265216" y="3873499"/>
                </a:lnTo>
                <a:lnTo>
                  <a:pt x="245937" y="3835399"/>
                </a:lnTo>
                <a:lnTo>
                  <a:pt x="227328" y="3784599"/>
                </a:lnTo>
                <a:lnTo>
                  <a:pt x="209397" y="3746499"/>
                </a:lnTo>
                <a:lnTo>
                  <a:pt x="192149" y="3708399"/>
                </a:lnTo>
                <a:lnTo>
                  <a:pt x="175593" y="3657599"/>
                </a:lnTo>
                <a:lnTo>
                  <a:pt x="159735" y="3619499"/>
                </a:lnTo>
                <a:lnTo>
                  <a:pt x="144582" y="3581399"/>
                </a:lnTo>
                <a:lnTo>
                  <a:pt x="130142" y="3530599"/>
                </a:lnTo>
                <a:lnTo>
                  <a:pt x="116421" y="3492499"/>
                </a:lnTo>
                <a:lnTo>
                  <a:pt x="103426" y="3441699"/>
                </a:lnTo>
                <a:lnTo>
                  <a:pt x="91165" y="3403599"/>
                </a:lnTo>
                <a:lnTo>
                  <a:pt x="79643" y="3352799"/>
                </a:lnTo>
                <a:lnTo>
                  <a:pt x="68869" y="3314699"/>
                </a:lnTo>
                <a:lnTo>
                  <a:pt x="58850" y="3263899"/>
                </a:lnTo>
                <a:lnTo>
                  <a:pt x="49591" y="3213099"/>
                </a:lnTo>
                <a:lnTo>
                  <a:pt x="41101" y="3174999"/>
                </a:lnTo>
                <a:lnTo>
                  <a:pt x="33386" y="3124199"/>
                </a:lnTo>
                <a:lnTo>
                  <a:pt x="26454" y="3086099"/>
                </a:lnTo>
                <a:lnTo>
                  <a:pt x="20311" y="3035299"/>
                </a:lnTo>
                <a:lnTo>
                  <a:pt x="14964" y="2984499"/>
                </a:lnTo>
                <a:lnTo>
                  <a:pt x="10421" y="2933699"/>
                </a:lnTo>
                <a:lnTo>
                  <a:pt x="6688" y="2895599"/>
                </a:lnTo>
                <a:lnTo>
                  <a:pt x="3772" y="2844799"/>
                </a:lnTo>
                <a:lnTo>
                  <a:pt x="1681" y="2793999"/>
                </a:lnTo>
                <a:lnTo>
                  <a:pt x="421" y="2743199"/>
                </a:lnTo>
                <a:lnTo>
                  <a:pt x="0" y="2705099"/>
                </a:lnTo>
                <a:lnTo>
                  <a:pt x="421" y="2654299"/>
                </a:lnTo>
                <a:lnTo>
                  <a:pt x="1681" y="2603499"/>
                </a:lnTo>
                <a:lnTo>
                  <a:pt x="3772" y="2552699"/>
                </a:lnTo>
                <a:lnTo>
                  <a:pt x="6688" y="2514599"/>
                </a:lnTo>
                <a:lnTo>
                  <a:pt x="10421" y="2463799"/>
                </a:lnTo>
                <a:lnTo>
                  <a:pt x="14964" y="2412999"/>
                </a:lnTo>
                <a:lnTo>
                  <a:pt x="20311" y="2362199"/>
                </a:lnTo>
                <a:lnTo>
                  <a:pt x="26454" y="2324099"/>
                </a:lnTo>
                <a:lnTo>
                  <a:pt x="33387" y="2273299"/>
                </a:lnTo>
                <a:lnTo>
                  <a:pt x="41102" y="2222499"/>
                </a:lnTo>
                <a:lnTo>
                  <a:pt x="49592" y="2184399"/>
                </a:lnTo>
                <a:lnTo>
                  <a:pt x="58850" y="2133599"/>
                </a:lnTo>
                <a:lnTo>
                  <a:pt x="68870" y="2095499"/>
                </a:lnTo>
                <a:lnTo>
                  <a:pt x="79644" y="2044699"/>
                </a:lnTo>
                <a:lnTo>
                  <a:pt x="91165" y="2006599"/>
                </a:lnTo>
                <a:lnTo>
                  <a:pt x="103427" y="1955799"/>
                </a:lnTo>
                <a:lnTo>
                  <a:pt x="116422" y="1917699"/>
                </a:lnTo>
                <a:lnTo>
                  <a:pt x="130143" y="1866899"/>
                </a:lnTo>
                <a:lnTo>
                  <a:pt x="144584" y="1828799"/>
                </a:lnTo>
                <a:lnTo>
                  <a:pt x="159736" y="1777999"/>
                </a:lnTo>
                <a:lnTo>
                  <a:pt x="175594" y="1739899"/>
                </a:lnTo>
                <a:lnTo>
                  <a:pt x="192151" y="1701799"/>
                </a:lnTo>
                <a:lnTo>
                  <a:pt x="209398" y="1650999"/>
                </a:lnTo>
                <a:lnTo>
                  <a:pt x="227330" y="1612899"/>
                </a:lnTo>
                <a:lnTo>
                  <a:pt x="245939" y="1574799"/>
                </a:lnTo>
                <a:lnTo>
                  <a:pt x="265218" y="1523999"/>
                </a:lnTo>
                <a:lnTo>
                  <a:pt x="285160" y="1485899"/>
                </a:lnTo>
                <a:lnTo>
                  <a:pt x="305759" y="1447799"/>
                </a:lnTo>
                <a:lnTo>
                  <a:pt x="327007" y="1409699"/>
                </a:lnTo>
                <a:lnTo>
                  <a:pt x="348897" y="1371599"/>
                </a:lnTo>
                <a:lnTo>
                  <a:pt x="371422" y="1333499"/>
                </a:lnTo>
                <a:lnTo>
                  <a:pt x="394575" y="1295399"/>
                </a:lnTo>
                <a:lnTo>
                  <a:pt x="418350" y="1257299"/>
                </a:lnTo>
                <a:lnTo>
                  <a:pt x="442739" y="1219199"/>
                </a:lnTo>
                <a:lnTo>
                  <a:pt x="467735" y="1181099"/>
                </a:lnTo>
                <a:lnTo>
                  <a:pt x="493331" y="1142999"/>
                </a:lnTo>
                <a:lnTo>
                  <a:pt x="519520" y="1104899"/>
                </a:lnTo>
                <a:lnTo>
                  <a:pt x="546295" y="1066799"/>
                </a:lnTo>
                <a:lnTo>
                  <a:pt x="573650" y="1028699"/>
                </a:lnTo>
                <a:lnTo>
                  <a:pt x="601576" y="990599"/>
                </a:lnTo>
                <a:lnTo>
                  <a:pt x="630068" y="965199"/>
                </a:lnTo>
                <a:lnTo>
                  <a:pt x="659118" y="927099"/>
                </a:lnTo>
                <a:lnTo>
                  <a:pt x="688718" y="888999"/>
                </a:lnTo>
                <a:lnTo>
                  <a:pt x="718863" y="863599"/>
                </a:lnTo>
                <a:lnTo>
                  <a:pt x="749546" y="825499"/>
                </a:lnTo>
                <a:lnTo>
                  <a:pt x="780758" y="800099"/>
                </a:lnTo>
                <a:lnTo>
                  <a:pt x="812493" y="761999"/>
                </a:lnTo>
                <a:lnTo>
                  <a:pt x="844744" y="736599"/>
                </a:lnTo>
                <a:lnTo>
                  <a:pt x="877505" y="698499"/>
                </a:lnTo>
                <a:lnTo>
                  <a:pt x="910767" y="673099"/>
                </a:lnTo>
                <a:lnTo>
                  <a:pt x="944525" y="647699"/>
                </a:lnTo>
                <a:lnTo>
                  <a:pt x="978770" y="609599"/>
                </a:lnTo>
                <a:lnTo>
                  <a:pt x="1048697" y="558799"/>
                </a:lnTo>
                <a:lnTo>
                  <a:pt x="1120492" y="507999"/>
                </a:lnTo>
                <a:lnTo>
                  <a:pt x="1194100" y="457199"/>
                </a:lnTo>
                <a:lnTo>
                  <a:pt x="1269463" y="406399"/>
                </a:lnTo>
                <a:lnTo>
                  <a:pt x="1346526" y="355599"/>
                </a:lnTo>
                <a:lnTo>
                  <a:pt x="1425233" y="304799"/>
                </a:lnTo>
                <a:lnTo>
                  <a:pt x="1465185" y="292099"/>
                </a:lnTo>
                <a:lnTo>
                  <a:pt x="1505528" y="266699"/>
                </a:lnTo>
                <a:lnTo>
                  <a:pt x="1546253" y="253999"/>
                </a:lnTo>
                <a:lnTo>
                  <a:pt x="1587354" y="228599"/>
                </a:lnTo>
                <a:lnTo>
                  <a:pt x="1628824" y="215899"/>
                </a:lnTo>
                <a:lnTo>
                  <a:pt x="1670656" y="190499"/>
                </a:lnTo>
                <a:lnTo>
                  <a:pt x="1755378" y="165099"/>
                </a:lnTo>
                <a:lnTo>
                  <a:pt x="1798254" y="139699"/>
                </a:lnTo>
                <a:lnTo>
                  <a:pt x="2152691" y="38099"/>
                </a:lnTo>
                <a:lnTo>
                  <a:pt x="3280446" y="38099"/>
                </a:lnTo>
                <a:lnTo>
                  <a:pt x="3415637" y="76199"/>
                </a:lnTo>
                <a:lnTo>
                  <a:pt x="2716565" y="76199"/>
                </a:lnTo>
                <a:lnTo>
                  <a:pt x="2668556" y="88899"/>
                </a:lnTo>
                <a:lnTo>
                  <a:pt x="2478662" y="88899"/>
                </a:lnTo>
                <a:lnTo>
                  <a:pt x="2431761" y="101599"/>
                </a:lnTo>
                <a:lnTo>
                  <a:pt x="2385104" y="101599"/>
                </a:lnTo>
                <a:lnTo>
                  <a:pt x="2338699" y="114299"/>
                </a:lnTo>
                <a:lnTo>
                  <a:pt x="2292553" y="114299"/>
                </a:lnTo>
                <a:lnTo>
                  <a:pt x="2201066" y="139699"/>
                </a:lnTo>
                <a:lnTo>
                  <a:pt x="2155741" y="139699"/>
                </a:lnTo>
                <a:lnTo>
                  <a:pt x="1804162" y="241299"/>
                </a:lnTo>
                <a:lnTo>
                  <a:pt x="1761703" y="266699"/>
                </a:lnTo>
                <a:lnTo>
                  <a:pt x="1677862" y="292099"/>
                </a:lnTo>
                <a:lnTo>
                  <a:pt x="1636493" y="317499"/>
                </a:lnTo>
                <a:lnTo>
                  <a:pt x="1595502" y="330199"/>
                </a:lnTo>
                <a:lnTo>
                  <a:pt x="1514685" y="380999"/>
                </a:lnTo>
                <a:lnTo>
                  <a:pt x="1474874" y="393699"/>
                </a:lnTo>
                <a:lnTo>
                  <a:pt x="1396482" y="444499"/>
                </a:lnTo>
                <a:lnTo>
                  <a:pt x="1357917" y="457199"/>
                </a:lnTo>
                <a:lnTo>
                  <a:pt x="1282084" y="507999"/>
                </a:lnTo>
                <a:lnTo>
                  <a:pt x="1208032" y="558799"/>
                </a:lnTo>
                <a:lnTo>
                  <a:pt x="1135820" y="609599"/>
                </a:lnTo>
                <a:lnTo>
                  <a:pt x="1100423" y="647699"/>
                </a:lnTo>
                <a:lnTo>
                  <a:pt x="1065508" y="673099"/>
                </a:lnTo>
                <a:lnTo>
                  <a:pt x="1031084" y="698499"/>
                </a:lnTo>
                <a:lnTo>
                  <a:pt x="997156" y="723899"/>
                </a:lnTo>
                <a:lnTo>
                  <a:pt x="963733" y="761999"/>
                </a:lnTo>
                <a:lnTo>
                  <a:pt x="930822" y="787399"/>
                </a:lnTo>
                <a:lnTo>
                  <a:pt x="898432" y="812799"/>
                </a:lnTo>
                <a:lnTo>
                  <a:pt x="866568" y="850899"/>
                </a:lnTo>
                <a:lnTo>
                  <a:pt x="835238" y="876299"/>
                </a:lnTo>
                <a:lnTo>
                  <a:pt x="804451" y="914399"/>
                </a:lnTo>
                <a:lnTo>
                  <a:pt x="774213" y="952499"/>
                </a:lnTo>
                <a:lnTo>
                  <a:pt x="744532" y="977899"/>
                </a:lnTo>
                <a:lnTo>
                  <a:pt x="715416" y="1015999"/>
                </a:lnTo>
                <a:lnTo>
                  <a:pt x="686871" y="1054099"/>
                </a:lnTo>
                <a:lnTo>
                  <a:pt x="658905" y="1079499"/>
                </a:lnTo>
                <a:lnTo>
                  <a:pt x="631527" y="1117599"/>
                </a:lnTo>
                <a:lnTo>
                  <a:pt x="604742" y="1155699"/>
                </a:lnTo>
                <a:lnTo>
                  <a:pt x="578559" y="1193799"/>
                </a:lnTo>
                <a:lnTo>
                  <a:pt x="552985" y="1231899"/>
                </a:lnTo>
                <a:lnTo>
                  <a:pt x="528027" y="1269999"/>
                </a:lnTo>
                <a:lnTo>
                  <a:pt x="503694" y="1308099"/>
                </a:lnTo>
                <a:lnTo>
                  <a:pt x="479992" y="1346199"/>
                </a:lnTo>
                <a:lnTo>
                  <a:pt x="456928" y="1384299"/>
                </a:lnTo>
                <a:lnTo>
                  <a:pt x="434511" y="1422399"/>
                </a:lnTo>
                <a:lnTo>
                  <a:pt x="412748" y="1460499"/>
                </a:lnTo>
                <a:lnTo>
                  <a:pt x="391646" y="1498599"/>
                </a:lnTo>
                <a:lnTo>
                  <a:pt x="371213" y="1536699"/>
                </a:lnTo>
                <a:lnTo>
                  <a:pt x="351455" y="1574799"/>
                </a:lnTo>
                <a:lnTo>
                  <a:pt x="332382" y="1625599"/>
                </a:lnTo>
                <a:lnTo>
                  <a:pt x="313999" y="1663699"/>
                </a:lnTo>
                <a:lnTo>
                  <a:pt x="296314" y="1701799"/>
                </a:lnTo>
                <a:lnTo>
                  <a:pt x="279336" y="1739899"/>
                </a:lnTo>
                <a:lnTo>
                  <a:pt x="263071" y="1790699"/>
                </a:lnTo>
                <a:lnTo>
                  <a:pt x="247527" y="1828799"/>
                </a:lnTo>
                <a:lnTo>
                  <a:pt x="232711" y="1879599"/>
                </a:lnTo>
                <a:lnTo>
                  <a:pt x="218630" y="1917699"/>
                </a:lnTo>
                <a:lnTo>
                  <a:pt x="205293" y="1955799"/>
                </a:lnTo>
                <a:lnTo>
                  <a:pt x="192707" y="2006599"/>
                </a:lnTo>
                <a:lnTo>
                  <a:pt x="180878" y="2044699"/>
                </a:lnTo>
                <a:lnTo>
                  <a:pt x="169815" y="2095499"/>
                </a:lnTo>
                <a:lnTo>
                  <a:pt x="159525" y="2133599"/>
                </a:lnTo>
                <a:lnTo>
                  <a:pt x="150015" y="2184399"/>
                </a:lnTo>
                <a:lnTo>
                  <a:pt x="141294" y="2235199"/>
                </a:lnTo>
                <a:lnTo>
                  <a:pt x="133367" y="2273299"/>
                </a:lnTo>
                <a:lnTo>
                  <a:pt x="126243" y="2324099"/>
                </a:lnTo>
                <a:lnTo>
                  <a:pt x="119930" y="2374899"/>
                </a:lnTo>
                <a:lnTo>
                  <a:pt x="114434" y="2412999"/>
                </a:lnTo>
                <a:lnTo>
                  <a:pt x="109763" y="2463799"/>
                </a:lnTo>
                <a:lnTo>
                  <a:pt x="105924" y="2514599"/>
                </a:lnTo>
                <a:lnTo>
                  <a:pt x="102926" y="2552699"/>
                </a:lnTo>
                <a:lnTo>
                  <a:pt x="100775" y="2603499"/>
                </a:lnTo>
                <a:lnTo>
                  <a:pt x="99479" y="2654299"/>
                </a:lnTo>
                <a:lnTo>
                  <a:pt x="99046" y="2705099"/>
                </a:lnTo>
                <a:lnTo>
                  <a:pt x="99479" y="2743199"/>
                </a:lnTo>
                <a:lnTo>
                  <a:pt x="100775" y="2793999"/>
                </a:lnTo>
                <a:lnTo>
                  <a:pt x="102926" y="2844799"/>
                </a:lnTo>
                <a:lnTo>
                  <a:pt x="105924" y="2895599"/>
                </a:lnTo>
                <a:lnTo>
                  <a:pt x="109763" y="2933699"/>
                </a:lnTo>
                <a:lnTo>
                  <a:pt x="114434" y="2984499"/>
                </a:lnTo>
                <a:lnTo>
                  <a:pt x="119930" y="3035299"/>
                </a:lnTo>
                <a:lnTo>
                  <a:pt x="126243" y="3073399"/>
                </a:lnTo>
                <a:lnTo>
                  <a:pt x="133367" y="3124199"/>
                </a:lnTo>
                <a:lnTo>
                  <a:pt x="141294" y="3174999"/>
                </a:lnTo>
                <a:lnTo>
                  <a:pt x="150015" y="3213099"/>
                </a:lnTo>
                <a:lnTo>
                  <a:pt x="159525" y="3263899"/>
                </a:lnTo>
                <a:lnTo>
                  <a:pt x="169815" y="3301999"/>
                </a:lnTo>
                <a:lnTo>
                  <a:pt x="180878" y="3352799"/>
                </a:lnTo>
                <a:lnTo>
                  <a:pt x="192707" y="3390899"/>
                </a:lnTo>
                <a:lnTo>
                  <a:pt x="205293" y="3441699"/>
                </a:lnTo>
                <a:lnTo>
                  <a:pt x="218630" y="3479799"/>
                </a:lnTo>
                <a:lnTo>
                  <a:pt x="232711" y="3530599"/>
                </a:lnTo>
                <a:lnTo>
                  <a:pt x="247527" y="3568699"/>
                </a:lnTo>
                <a:lnTo>
                  <a:pt x="263071" y="3606799"/>
                </a:lnTo>
                <a:lnTo>
                  <a:pt x="279336" y="3657599"/>
                </a:lnTo>
                <a:lnTo>
                  <a:pt x="296314" y="3695699"/>
                </a:lnTo>
                <a:lnTo>
                  <a:pt x="313999" y="3733799"/>
                </a:lnTo>
                <a:lnTo>
                  <a:pt x="332382" y="3784599"/>
                </a:lnTo>
                <a:lnTo>
                  <a:pt x="351455" y="3822699"/>
                </a:lnTo>
                <a:lnTo>
                  <a:pt x="371213" y="3860799"/>
                </a:lnTo>
                <a:lnTo>
                  <a:pt x="391646" y="3898899"/>
                </a:lnTo>
                <a:lnTo>
                  <a:pt x="412748" y="3936999"/>
                </a:lnTo>
                <a:lnTo>
                  <a:pt x="434511" y="3975099"/>
                </a:lnTo>
                <a:lnTo>
                  <a:pt x="456928" y="4025899"/>
                </a:lnTo>
                <a:lnTo>
                  <a:pt x="479992" y="4063999"/>
                </a:lnTo>
                <a:lnTo>
                  <a:pt x="503694" y="4102099"/>
                </a:lnTo>
                <a:lnTo>
                  <a:pt x="528027" y="4140199"/>
                </a:lnTo>
                <a:lnTo>
                  <a:pt x="552985" y="4165599"/>
                </a:lnTo>
                <a:lnTo>
                  <a:pt x="578559" y="4203699"/>
                </a:lnTo>
                <a:lnTo>
                  <a:pt x="604742" y="4241799"/>
                </a:lnTo>
                <a:lnTo>
                  <a:pt x="631527" y="4279899"/>
                </a:lnTo>
                <a:lnTo>
                  <a:pt x="658905" y="4317999"/>
                </a:lnTo>
                <a:lnTo>
                  <a:pt x="686871" y="4356099"/>
                </a:lnTo>
                <a:lnTo>
                  <a:pt x="715416" y="4381499"/>
                </a:lnTo>
                <a:lnTo>
                  <a:pt x="744532" y="4419599"/>
                </a:lnTo>
                <a:lnTo>
                  <a:pt x="774213" y="4457699"/>
                </a:lnTo>
                <a:lnTo>
                  <a:pt x="804451" y="4483099"/>
                </a:lnTo>
                <a:lnTo>
                  <a:pt x="835238" y="4521199"/>
                </a:lnTo>
                <a:lnTo>
                  <a:pt x="866568" y="4546599"/>
                </a:lnTo>
                <a:lnTo>
                  <a:pt x="898432" y="4584699"/>
                </a:lnTo>
                <a:lnTo>
                  <a:pt x="930823" y="4610099"/>
                </a:lnTo>
                <a:lnTo>
                  <a:pt x="963733" y="4648199"/>
                </a:lnTo>
                <a:lnTo>
                  <a:pt x="997156" y="4673599"/>
                </a:lnTo>
                <a:lnTo>
                  <a:pt x="1031084" y="4698999"/>
                </a:lnTo>
                <a:lnTo>
                  <a:pt x="1065508" y="4724399"/>
                </a:lnTo>
                <a:lnTo>
                  <a:pt x="1100423" y="4762499"/>
                </a:lnTo>
                <a:lnTo>
                  <a:pt x="1171692" y="4813299"/>
                </a:lnTo>
                <a:lnTo>
                  <a:pt x="1244832" y="4864099"/>
                </a:lnTo>
                <a:lnTo>
                  <a:pt x="1319782" y="4914899"/>
                </a:lnTo>
                <a:lnTo>
                  <a:pt x="1396482" y="4965699"/>
                </a:lnTo>
                <a:lnTo>
                  <a:pt x="1435470" y="4978399"/>
                </a:lnTo>
                <a:lnTo>
                  <a:pt x="1514685" y="5029199"/>
                </a:lnTo>
                <a:lnTo>
                  <a:pt x="1554897" y="5041899"/>
                </a:lnTo>
                <a:lnTo>
                  <a:pt x="1595502" y="5067299"/>
                </a:lnTo>
                <a:lnTo>
                  <a:pt x="1636493" y="5079999"/>
                </a:lnTo>
                <a:lnTo>
                  <a:pt x="1677862" y="5105399"/>
                </a:lnTo>
                <a:lnTo>
                  <a:pt x="1719601" y="5118099"/>
                </a:lnTo>
                <a:lnTo>
                  <a:pt x="1761703" y="5143499"/>
                </a:lnTo>
                <a:lnTo>
                  <a:pt x="1804162" y="5156199"/>
                </a:lnTo>
                <a:lnTo>
                  <a:pt x="2201066" y="5270499"/>
                </a:lnTo>
                <a:lnTo>
                  <a:pt x="2246673" y="5270499"/>
                </a:lnTo>
                <a:lnTo>
                  <a:pt x="2338699" y="5295899"/>
                </a:lnTo>
                <a:lnTo>
                  <a:pt x="2431761" y="5295899"/>
                </a:lnTo>
                <a:lnTo>
                  <a:pt x="2478662" y="5308599"/>
                </a:lnTo>
                <a:lnTo>
                  <a:pt x="2573166" y="5308599"/>
                </a:lnTo>
                <a:lnTo>
                  <a:pt x="2620754" y="5321299"/>
                </a:lnTo>
                <a:lnTo>
                  <a:pt x="3415637" y="5321299"/>
                </a:lnTo>
                <a:lnTo>
                  <a:pt x="3234817" y="5372099"/>
                </a:lnTo>
                <a:close/>
              </a:path>
              <a:path w="5433695" h="5410200">
                <a:moveTo>
                  <a:pt x="3415637" y="5321299"/>
                </a:moveTo>
                <a:lnTo>
                  <a:pt x="2812376" y="5321299"/>
                </a:lnTo>
                <a:lnTo>
                  <a:pt x="2859964" y="5308599"/>
                </a:lnTo>
                <a:lnTo>
                  <a:pt x="2954467" y="5308599"/>
                </a:lnTo>
                <a:lnTo>
                  <a:pt x="3001368" y="5295899"/>
                </a:lnTo>
                <a:lnTo>
                  <a:pt x="3094429" y="5295899"/>
                </a:lnTo>
                <a:lnTo>
                  <a:pt x="3186456" y="5270499"/>
                </a:lnTo>
                <a:lnTo>
                  <a:pt x="3232062" y="5270499"/>
                </a:lnTo>
                <a:lnTo>
                  <a:pt x="3628967" y="5156199"/>
                </a:lnTo>
                <a:lnTo>
                  <a:pt x="3671425" y="5143499"/>
                </a:lnTo>
                <a:lnTo>
                  <a:pt x="3713528" y="5118099"/>
                </a:lnTo>
                <a:lnTo>
                  <a:pt x="3755268" y="5105399"/>
                </a:lnTo>
                <a:lnTo>
                  <a:pt x="3796636" y="5079999"/>
                </a:lnTo>
                <a:lnTo>
                  <a:pt x="3837627" y="5067299"/>
                </a:lnTo>
                <a:lnTo>
                  <a:pt x="3878232" y="5041899"/>
                </a:lnTo>
                <a:lnTo>
                  <a:pt x="3918445" y="5029199"/>
                </a:lnTo>
                <a:lnTo>
                  <a:pt x="3997660" y="4978399"/>
                </a:lnTo>
                <a:lnTo>
                  <a:pt x="4036649" y="4965699"/>
                </a:lnTo>
                <a:lnTo>
                  <a:pt x="4113350" y="4914899"/>
                </a:lnTo>
                <a:lnTo>
                  <a:pt x="4188301" y="4864099"/>
                </a:lnTo>
                <a:lnTo>
                  <a:pt x="4261441" y="4813299"/>
                </a:lnTo>
                <a:lnTo>
                  <a:pt x="4332711" y="4762499"/>
                </a:lnTo>
                <a:lnTo>
                  <a:pt x="4367626" y="4724399"/>
                </a:lnTo>
                <a:lnTo>
                  <a:pt x="4402051" y="4698999"/>
                </a:lnTo>
                <a:lnTo>
                  <a:pt x="4435979" y="4673599"/>
                </a:lnTo>
                <a:lnTo>
                  <a:pt x="4469403" y="4648199"/>
                </a:lnTo>
                <a:lnTo>
                  <a:pt x="4502314" y="4610099"/>
                </a:lnTo>
                <a:lnTo>
                  <a:pt x="4534705" y="4584699"/>
                </a:lnTo>
                <a:lnTo>
                  <a:pt x="4566569" y="4546599"/>
                </a:lnTo>
                <a:lnTo>
                  <a:pt x="4597899" y="4521199"/>
                </a:lnTo>
                <a:lnTo>
                  <a:pt x="4628687" y="4483099"/>
                </a:lnTo>
                <a:lnTo>
                  <a:pt x="4658925" y="4457699"/>
                </a:lnTo>
                <a:lnTo>
                  <a:pt x="4688606" y="4419599"/>
                </a:lnTo>
                <a:lnTo>
                  <a:pt x="4717724" y="4381499"/>
                </a:lnTo>
                <a:lnTo>
                  <a:pt x="4746269" y="4356099"/>
                </a:lnTo>
                <a:lnTo>
                  <a:pt x="4774235" y="4317999"/>
                </a:lnTo>
                <a:lnTo>
                  <a:pt x="4801614" y="4279899"/>
                </a:lnTo>
                <a:lnTo>
                  <a:pt x="4828399" y="4241799"/>
                </a:lnTo>
                <a:lnTo>
                  <a:pt x="4854583" y="4203699"/>
                </a:lnTo>
                <a:lnTo>
                  <a:pt x="4880157" y="4165599"/>
                </a:lnTo>
                <a:lnTo>
                  <a:pt x="4905115" y="4140199"/>
                </a:lnTo>
                <a:lnTo>
                  <a:pt x="4929449" y="4102099"/>
                </a:lnTo>
                <a:lnTo>
                  <a:pt x="4953152" y="4063999"/>
                </a:lnTo>
                <a:lnTo>
                  <a:pt x="4976216" y="4025899"/>
                </a:lnTo>
                <a:lnTo>
                  <a:pt x="4998633" y="3975099"/>
                </a:lnTo>
                <a:lnTo>
                  <a:pt x="5020397" y="3936999"/>
                </a:lnTo>
                <a:lnTo>
                  <a:pt x="5041499" y="3898899"/>
                </a:lnTo>
                <a:lnTo>
                  <a:pt x="5061933" y="3860799"/>
                </a:lnTo>
                <a:lnTo>
                  <a:pt x="5081691" y="3822699"/>
                </a:lnTo>
                <a:lnTo>
                  <a:pt x="5100765" y="3784599"/>
                </a:lnTo>
                <a:lnTo>
                  <a:pt x="5119148" y="3733799"/>
                </a:lnTo>
                <a:lnTo>
                  <a:pt x="5136833" y="3695699"/>
                </a:lnTo>
                <a:lnTo>
                  <a:pt x="5153811" y="3657599"/>
                </a:lnTo>
                <a:lnTo>
                  <a:pt x="5170077" y="3606799"/>
                </a:lnTo>
                <a:lnTo>
                  <a:pt x="5185621" y="3568699"/>
                </a:lnTo>
                <a:lnTo>
                  <a:pt x="5200438" y="3530599"/>
                </a:lnTo>
                <a:lnTo>
                  <a:pt x="5214518" y="3479799"/>
                </a:lnTo>
                <a:lnTo>
                  <a:pt x="5227856" y="3441699"/>
                </a:lnTo>
                <a:lnTo>
                  <a:pt x="5240443" y="3390899"/>
                </a:lnTo>
                <a:lnTo>
                  <a:pt x="5252272" y="3352799"/>
                </a:lnTo>
                <a:lnTo>
                  <a:pt x="5263335" y="3301999"/>
                </a:lnTo>
                <a:lnTo>
                  <a:pt x="5273625" y="3263899"/>
                </a:lnTo>
                <a:lnTo>
                  <a:pt x="5283135" y="3213099"/>
                </a:lnTo>
                <a:lnTo>
                  <a:pt x="5291857" y="3174999"/>
                </a:lnTo>
                <a:lnTo>
                  <a:pt x="5299784" y="3124199"/>
                </a:lnTo>
                <a:lnTo>
                  <a:pt x="5306908" y="3073399"/>
                </a:lnTo>
                <a:lnTo>
                  <a:pt x="5313222" y="3035299"/>
                </a:lnTo>
                <a:lnTo>
                  <a:pt x="5318718" y="2984499"/>
                </a:lnTo>
                <a:lnTo>
                  <a:pt x="5323389" y="2933699"/>
                </a:lnTo>
                <a:lnTo>
                  <a:pt x="5327227" y="2895599"/>
                </a:lnTo>
                <a:lnTo>
                  <a:pt x="5330226" y="2844799"/>
                </a:lnTo>
                <a:lnTo>
                  <a:pt x="5332377" y="2793999"/>
                </a:lnTo>
                <a:lnTo>
                  <a:pt x="5333673" y="2743199"/>
                </a:lnTo>
                <a:lnTo>
                  <a:pt x="5334106" y="2705099"/>
                </a:lnTo>
                <a:lnTo>
                  <a:pt x="5333673" y="2654299"/>
                </a:lnTo>
                <a:lnTo>
                  <a:pt x="5332377" y="2603499"/>
                </a:lnTo>
                <a:lnTo>
                  <a:pt x="5330226" y="2552699"/>
                </a:lnTo>
                <a:lnTo>
                  <a:pt x="5327227" y="2514599"/>
                </a:lnTo>
                <a:lnTo>
                  <a:pt x="5323389" y="2463799"/>
                </a:lnTo>
                <a:lnTo>
                  <a:pt x="5318718" y="2412999"/>
                </a:lnTo>
                <a:lnTo>
                  <a:pt x="5313222" y="2374899"/>
                </a:lnTo>
                <a:lnTo>
                  <a:pt x="5306908" y="2324099"/>
                </a:lnTo>
                <a:lnTo>
                  <a:pt x="5299784" y="2273299"/>
                </a:lnTo>
                <a:lnTo>
                  <a:pt x="5291857" y="2235199"/>
                </a:lnTo>
                <a:lnTo>
                  <a:pt x="5283135" y="2184399"/>
                </a:lnTo>
                <a:lnTo>
                  <a:pt x="5273625" y="2133599"/>
                </a:lnTo>
                <a:lnTo>
                  <a:pt x="5263335" y="2095499"/>
                </a:lnTo>
                <a:lnTo>
                  <a:pt x="5252272" y="2044699"/>
                </a:lnTo>
                <a:lnTo>
                  <a:pt x="5240443" y="2006599"/>
                </a:lnTo>
                <a:lnTo>
                  <a:pt x="5227856" y="1955799"/>
                </a:lnTo>
                <a:lnTo>
                  <a:pt x="5214518" y="1917699"/>
                </a:lnTo>
                <a:lnTo>
                  <a:pt x="5200438" y="1879599"/>
                </a:lnTo>
                <a:lnTo>
                  <a:pt x="5185621" y="1828799"/>
                </a:lnTo>
                <a:lnTo>
                  <a:pt x="5170077" y="1790699"/>
                </a:lnTo>
                <a:lnTo>
                  <a:pt x="5153811" y="1739899"/>
                </a:lnTo>
                <a:lnTo>
                  <a:pt x="5136833" y="1701799"/>
                </a:lnTo>
                <a:lnTo>
                  <a:pt x="5119148" y="1663699"/>
                </a:lnTo>
                <a:lnTo>
                  <a:pt x="5100765" y="1625599"/>
                </a:lnTo>
                <a:lnTo>
                  <a:pt x="5081691" y="1574799"/>
                </a:lnTo>
                <a:lnTo>
                  <a:pt x="5061933" y="1536699"/>
                </a:lnTo>
                <a:lnTo>
                  <a:pt x="5041499" y="1498599"/>
                </a:lnTo>
                <a:lnTo>
                  <a:pt x="5020397" y="1460499"/>
                </a:lnTo>
                <a:lnTo>
                  <a:pt x="4998633" y="1422399"/>
                </a:lnTo>
                <a:lnTo>
                  <a:pt x="4976216" y="1384299"/>
                </a:lnTo>
                <a:lnTo>
                  <a:pt x="4953152" y="1346199"/>
                </a:lnTo>
                <a:lnTo>
                  <a:pt x="4929449" y="1308099"/>
                </a:lnTo>
                <a:lnTo>
                  <a:pt x="4905115" y="1269999"/>
                </a:lnTo>
                <a:lnTo>
                  <a:pt x="4880157" y="1231899"/>
                </a:lnTo>
                <a:lnTo>
                  <a:pt x="4854583" y="1193799"/>
                </a:lnTo>
                <a:lnTo>
                  <a:pt x="4828399" y="1155699"/>
                </a:lnTo>
                <a:lnTo>
                  <a:pt x="4801614" y="1117599"/>
                </a:lnTo>
                <a:lnTo>
                  <a:pt x="4774235" y="1079499"/>
                </a:lnTo>
                <a:lnTo>
                  <a:pt x="4746269" y="1054099"/>
                </a:lnTo>
                <a:lnTo>
                  <a:pt x="4717724" y="1015999"/>
                </a:lnTo>
                <a:lnTo>
                  <a:pt x="4688606" y="977899"/>
                </a:lnTo>
                <a:lnTo>
                  <a:pt x="4658925" y="952499"/>
                </a:lnTo>
                <a:lnTo>
                  <a:pt x="4628687" y="914399"/>
                </a:lnTo>
                <a:lnTo>
                  <a:pt x="4597899" y="876299"/>
                </a:lnTo>
                <a:lnTo>
                  <a:pt x="4566569" y="850899"/>
                </a:lnTo>
                <a:lnTo>
                  <a:pt x="4534705" y="812799"/>
                </a:lnTo>
                <a:lnTo>
                  <a:pt x="4502314" y="787399"/>
                </a:lnTo>
                <a:lnTo>
                  <a:pt x="4469403" y="761999"/>
                </a:lnTo>
                <a:lnTo>
                  <a:pt x="4435979" y="723899"/>
                </a:lnTo>
                <a:lnTo>
                  <a:pt x="4402051" y="698499"/>
                </a:lnTo>
                <a:lnTo>
                  <a:pt x="4367626" y="673099"/>
                </a:lnTo>
                <a:lnTo>
                  <a:pt x="4332711" y="647699"/>
                </a:lnTo>
                <a:lnTo>
                  <a:pt x="4297313" y="609599"/>
                </a:lnTo>
                <a:lnTo>
                  <a:pt x="4225101" y="558799"/>
                </a:lnTo>
                <a:lnTo>
                  <a:pt x="4151048" y="507999"/>
                </a:lnTo>
                <a:lnTo>
                  <a:pt x="4075215" y="457199"/>
                </a:lnTo>
                <a:lnTo>
                  <a:pt x="4036649" y="444499"/>
                </a:lnTo>
                <a:lnTo>
                  <a:pt x="3958257" y="393699"/>
                </a:lnTo>
                <a:lnTo>
                  <a:pt x="3918445" y="380999"/>
                </a:lnTo>
                <a:lnTo>
                  <a:pt x="3837627" y="330199"/>
                </a:lnTo>
                <a:lnTo>
                  <a:pt x="3796636" y="317499"/>
                </a:lnTo>
                <a:lnTo>
                  <a:pt x="3755268" y="292099"/>
                </a:lnTo>
                <a:lnTo>
                  <a:pt x="3671425" y="266699"/>
                </a:lnTo>
                <a:lnTo>
                  <a:pt x="3628967" y="241299"/>
                </a:lnTo>
                <a:lnTo>
                  <a:pt x="3277387" y="139699"/>
                </a:lnTo>
                <a:lnTo>
                  <a:pt x="3232062" y="139699"/>
                </a:lnTo>
                <a:lnTo>
                  <a:pt x="3140576" y="114299"/>
                </a:lnTo>
                <a:lnTo>
                  <a:pt x="3094429" y="114299"/>
                </a:lnTo>
                <a:lnTo>
                  <a:pt x="3048024" y="101599"/>
                </a:lnTo>
                <a:lnTo>
                  <a:pt x="3001368" y="101599"/>
                </a:lnTo>
                <a:lnTo>
                  <a:pt x="2954467" y="88899"/>
                </a:lnTo>
                <a:lnTo>
                  <a:pt x="2764574" y="88899"/>
                </a:lnTo>
                <a:lnTo>
                  <a:pt x="2716565" y="76199"/>
                </a:lnTo>
                <a:lnTo>
                  <a:pt x="3415637" y="76199"/>
                </a:lnTo>
                <a:lnTo>
                  <a:pt x="3634885" y="139699"/>
                </a:lnTo>
                <a:lnTo>
                  <a:pt x="3677761" y="165099"/>
                </a:lnTo>
                <a:lnTo>
                  <a:pt x="3762483" y="190499"/>
                </a:lnTo>
                <a:lnTo>
                  <a:pt x="3804316" y="215899"/>
                </a:lnTo>
                <a:lnTo>
                  <a:pt x="3845786" y="228599"/>
                </a:lnTo>
                <a:lnTo>
                  <a:pt x="3886887" y="253999"/>
                </a:lnTo>
                <a:lnTo>
                  <a:pt x="3927612" y="266699"/>
                </a:lnTo>
                <a:lnTo>
                  <a:pt x="3967955" y="292099"/>
                </a:lnTo>
                <a:lnTo>
                  <a:pt x="4007907" y="304799"/>
                </a:lnTo>
                <a:lnTo>
                  <a:pt x="4086614" y="355599"/>
                </a:lnTo>
                <a:lnTo>
                  <a:pt x="4163677" y="406399"/>
                </a:lnTo>
                <a:lnTo>
                  <a:pt x="4239040" y="457199"/>
                </a:lnTo>
                <a:lnTo>
                  <a:pt x="4312647" y="507999"/>
                </a:lnTo>
                <a:lnTo>
                  <a:pt x="4384442" y="558799"/>
                </a:lnTo>
                <a:lnTo>
                  <a:pt x="4454369" y="609599"/>
                </a:lnTo>
                <a:lnTo>
                  <a:pt x="4488615" y="647699"/>
                </a:lnTo>
                <a:lnTo>
                  <a:pt x="4522372" y="673099"/>
                </a:lnTo>
                <a:lnTo>
                  <a:pt x="4555634" y="698499"/>
                </a:lnTo>
                <a:lnTo>
                  <a:pt x="4588394" y="736599"/>
                </a:lnTo>
                <a:lnTo>
                  <a:pt x="4620646" y="761999"/>
                </a:lnTo>
                <a:lnTo>
                  <a:pt x="4652381" y="800099"/>
                </a:lnTo>
                <a:lnTo>
                  <a:pt x="4683593" y="825499"/>
                </a:lnTo>
                <a:lnTo>
                  <a:pt x="4714275" y="863599"/>
                </a:lnTo>
                <a:lnTo>
                  <a:pt x="4744419" y="888999"/>
                </a:lnTo>
                <a:lnTo>
                  <a:pt x="4774020" y="927099"/>
                </a:lnTo>
                <a:lnTo>
                  <a:pt x="4803070" y="965199"/>
                </a:lnTo>
                <a:lnTo>
                  <a:pt x="4831561" y="990599"/>
                </a:lnTo>
                <a:lnTo>
                  <a:pt x="4859487" y="1028699"/>
                </a:lnTo>
                <a:lnTo>
                  <a:pt x="4886842" y="1066799"/>
                </a:lnTo>
                <a:lnTo>
                  <a:pt x="4913617" y="1104899"/>
                </a:lnTo>
                <a:lnTo>
                  <a:pt x="4939806" y="1142999"/>
                </a:lnTo>
                <a:lnTo>
                  <a:pt x="4965401" y="1181099"/>
                </a:lnTo>
                <a:lnTo>
                  <a:pt x="4990397" y="1219199"/>
                </a:lnTo>
                <a:lnTo>
                  <a:pt x="5014786" y="1257299"/>
                </a:lnTo>
                <a:lnTo>
                  <a:pt x="5038560" y="1295399"/>
                </a:lnTo>
                <a:lnTo>
                  <a:pt x="5061713" y="1333499"/>
                </a:lnTo>
                <a:lnTo>
                  <a:pt x="5084238" y="1371599"/>
                </a:lnTo>
                <a:lnTo>
                  <a:pt x="5106128" y="1409699"/>
                </a:lnTo>
                <a:lnTo>
                  <a:pt x="5127375" y="1447799"/>
                </a:lnTo>
                <a:lnTo>
                  <a:pt x="5147974" y="1485899"/>
                </a:lnTo>
                <a:lnTo>
                  <a:pt x="5167916" y="1523999"/>
                </a:lnTo>
                <a:lnTo>
                  <a:pt x="5187195" y="1574799"/>
                </a:lnTo>
                <a:lnTo>
                  <a:pt x="5205804" y="1612899"/>
                </a:lnTo>
                <a:lnTo>
                  <a:pt x="5223735" y="1650999"/>
                </a:lnTo>
                <a:lnTo>
                  <a:pt x="5240982" y="1701799"/>
                </a:lnTo>
                <a:lnTo>
                  <a:pt x="5257538" y="1739899"/>
                </a:lnTo>
                <a:lnTo>
                  <a:pt x="5273396" y="1777999"/>
                </a:lnTo>
                <a:lnTo>
                  <a:pt x="5288549" y="1828799"/>
                </a:lnTo>
                <a:lnTo>
                  <a:pt x="5302989" y="1866899"/>
                </a:lnTo>
                <a:lnTo>
                  <a:pt x="5316710" y="1917699"/>
                </a:lnTo>
                <a:lnTo>
                  <a:pt x="5329705" y="1955799"/>
                </a:lnTo>
                <a:lnTo>
                  <a:pt x="5341966" y="2006599"/>
                </a:lnTo>
                <a:lnTo>
                  <a:pt x="5353487" y="2044699"/>
                </a:lnTo>
                <a:lnTo>
                  <a:pt x="5364261" y="2095499"/>
                </a:lnTo>
                <a:lnTo>
                  <a:pt x="5374281" y="2133599"/>
                </a:lnTo>
                <a:lnTo>
                  <a:pt x="5383539" y="2184399"/>
                </a:lnTo>
                <a:lnTo>
                  <a:pt x="5392029" y="2222499"/>
                </a:lnTo>
                <a:lnTo>
                  <a:pt x="5399744" y="2273299"/>
                </a:lnTo>
                <a:lnTo>
                  <a:pt x="5406676" y="2324099"/>
                </a:lnTo>
                <a:lnTo>
                  <a:pt x="5412819" y="2362199"/>
                </a:lnTo>
                <a:lnTo>
                  <a:pt x="5418166" y="2412999"/>
                </a:lnTo>
                <a:lnTo>
                  <a:pt x="5422709" y="2463799"/>
                </a:lnTo>
                <a:lnTo>
                  <a:pt x="5426442" y="2514599"/>
                </a:lnTo>
                <a:lnTo>
                  <a:pt x="5429358" y="2552699"/>
                </a:lnTo>
                <a:lnTo>
                  <a:pt x="5431449" y="2603499"/>
                </a:lnTo>
                <a:lnTo>
                  <a:pt x="5432709" y="2654299"/>
                </a:lnTo>
                <a:lnTo>
                  <a:pt x="5433131" y="2705099"/>
                </a:lnTo>
                <a:lnTo>
                  <a:pt x="5432709" y="2743199"/>
                </a:lnTo>
                <a:lnTo>
                  <a:pt x="5431449" y="2793999"/>
                </a:lnTo>
                <a:lnTo>
                  <a:pt x="5429358" y="2844799"/>
                </a:lnTo>
                <a:lnTo>
                  <a:pt x="5426442" y="2895599"/>
                </a:lnTo>
                <a:lnTo>
                  <a:pt x="5422709" y="2933699"/>
                </a:lnTo>
                <a:lnTo>
                  <a:pt x="5418166" y="2984499"/>
                </a:lnTo>
                <a:lnTo>
                  <a:pt x="5412819" y="3035299"/>
                </a:lnTo>
                <a:lnTo>
                  <a:pt x="5406676" y="3086099"/>
                </a:lnTo>
                <a:lnTo>
                  <a:pt x="5399744" y="3124199"/>
                </a:lnTo>
                <a:lnTo>
                  <a:pt x="5392029" y="3174999"/>
                </a:lnTo>
                <a:lnTo>
                  <a:pt x="5383539" y="3213099"/>
                </a:lnTo>
                <a:lnTo>
                  <a:pt x="5374281" y="3263899"/>
                </a:lnTo>
                <a:lnTo>
                  <a:pt x="5364261" y="3314699"/>
                </a:lnTo>
                <a:lnTo>
                  <a:pt x="5353487" y="3352799"/>
                </a:lnTo>
                <a:lnTo>
                  <a:pt x="5341966" y="3403599"/>
                </a:lnTo>
                <a:lnTo>
                  <a:pt x="5329705" y="3441699"/>
                </a:lnTo>
                <a:lnTo>
                  <a:pt x="5316710" y="3492499"/>
                </a:lnTo>
                <a:lnTo>
                  <a:pt x="5302989" y="3530599"/>
                </a:lnTo>
                <a:lnTo>
                  <a:pt x="5288549" y="3581399"/>
                </a:lnTo>
                <a:lnTo>
                  <a:pt x="5273396" y="3619499"/>
                </a:lnTo>
                <a:lnTo>
                  <a:pt x="5257538" y="3657599"/>
                </a:lnTo>
                <a:lnTo>
                  <a:pt x="5240982" y="3708399"/>
                </a:lnTo>
                <a:lnTo>
                  <a:pt x="5223735" y="3746499"/>
                </a:lnTo>
                <a:lnTo>
                  <a:pt x="5205804" y="3784599"/>
                </a:lnTo>
                <a:lnTo>
                  <a:pt x="5187195" y="3835399"/>
                </a:lnTo>
                <a:lnTo>
                  <a:pt x="5167916" y="3873499"/>
                </a:lnTo>
                <a:lnTo>
                  <a:pt x="5147974" y="3911599"/>
                </a:lnTo>
                <a:lnTo>
                  <a:pt x="5127375" y="3949699"/>
                </a:lnTo>
                <a:lnTo>
                  <a:pt x="5106128" y="3987799"/>
                </a:lnTo>
                <a:lnTo>
                  <a:pt x="5084238" y="4025899"/>
                </a:lnTo>
                <a:lnTo>
                  <a:pt x="5061713" y="4063999"/>
                </a:lnTo>
                <a:lnTo>
                  <a:pt x="5038560" y="4114799"/>
                </a:lnTo>
                <a:lnTo>
                  <a:pt x="5014786" y="4152899"/>
                </a:lnTo>
                <a:lnTo>
                  <a:pt x="4990397" y="4190999"/>
                </a:lnTo>
                <a:lnTo>
                  <a:pt x="4965401" y="4216399"/>
                </a:lnTo>
                <a:lnTo>
                  <a:pt x="4939806" y="4254499"/>
                </a:lnTo>
                <a:lnTo>
                  <a:pt x="4913617" y="4292599"/>
                </a:lnTo>
                <a:lnTo>
                  <a:pt x="4886842" y="4330699"/>
                </a:lnTo>
                <a:lnTo>
                  <a:pt x="4859487" y="4368799"/>
                </a:lnTo>
                <a:lnTo>
                  <a:pt x="4831561" y="4406899"/>
                </a:lnTo>
                <a:lnTo>
                  <a:pt x="4803070" y="4432299"/>
                </a:lnTo>
                <a:lnTo>
                  <a:pt x="4774020" y="4470399"/>
                </a:lnTo>
                <a:lnTo>
                  <a:pt x="4744419" y="4508499"/>
                </a:lnTo>
                <a:lnTo>
                  <a:pt x="4714275" y="4533899"/>
                </a:lnTo>
                <a:lnTo>
                  <a:pt x="4683593" y="4571999"/>
                </a:lnTo>
                <a:lnTo>
                  <a:pt x="4652381" y="4610099"/>
                </a:lnTo>
                <a:lnTo>
                  <a:pt x="4620646" y="4635499"/>
                </a:lnTo>
                <a:lnTo>
                  <a:pt x="4588394" y="4660899"/>
                </a:lnTo>
                <a:lnTo>
                  <a:pt x="4555634" y="4698999"/>
                </a:lnTo>
                <a:lnTo>
                  <a:pt x="4522372" y="4724399"/>
                </a:lnTo>
                <a:lnTo>
                  <a:pt x="4488615" y="4762499"/>
                </a:lnTo>
                <a:lnTo>
                  <a:pt x="4454369" y="4787899"/>
                </a:lnTo>
                <a:lnTo>
                  <a:pt x="4419643" y="4813299"/>
                </a:lnTo>
                <a:lnTo>
                  <a:pt x="4348775" y="4864099"/>
                </a:lnTo>
                <a:lnTo>
                  <a:pt x="4312647" y="4902199"/>
                </a:lnTo>
                <a:lnTo>
                  <a:pt x="4239040" y="4952999"/>
                </a:lnTo>
                <a:lnTo>
                  <a:pt x="4163677" y="5003799"/>
                </a:lnTo>
                <a:lnTo>
                  <a:pt x="4125355" y="5016499"/>
                </a:lnTo>
                <a:lnTo>
                  <a:pt x="4086614" y="5041899"/>
                </a:lnTo>
                <a:lnTo>
                  <a:pt x="4007907" y="5092699"/>
                </a:lnTo>
                <a:lnTo>
                  <a:pt x="3967955" y="5105399"/>
                </a:lnTo>
                <a:lnTo>
                  <a:pt x="3886887" y="5156199"/>
                </a:lnTo>
                <a:lnTo>
                  <a:pt x="3845786" y="5168899"/>
                </a:lnTo>
                <a:lnTo>
                  <a:pt x="3804316" y="5194299"/>
                </a:lnTo>
                <a:lnTo>
                  <a:pt x="3720296" y="5219699"/>
                </a:lnTo>
                <a:lnTo>
                  <a:pt x="3677761" y="5245099"/>
                </a:lnTo>
                <a:lnTo>
                  <a:pt x="3415637" y="5321299"/>
                </a:lnTo>
                <a:close/>
              </a:path>
              <a:path w="5433695" h="5410200">
                <a:moveTo>
                  <a:pt x="3142754" y="5384799"/>
                </a:moveTo>
                <a:lnTo>
                  <a:pt x="2290379" y="5384799"/>
                </a:lnTo>
                <a:lnTo>
                  <a:pt x="2244216" y="5372099"/>
                </a:lnTo>
                <a:lnTo>
                  <a:pt x="3188917" y="5372099"/>
                </a:lnTo>
                <a:lnTo>
                  <a:pt x="3142754" y="5384799"/>
                </a:lnTo>
                <a:close/>
              </a:path>
              <a:path w="5433695" h="5410200">
                <a:moveTo>
                  <a:pt x="3049663" y="5397499"/>
                </a:moveTo>
                <a:lnTo>
                  <a:pt x="2383469" y="5397499"/>
                </a:lnTo>
                <a:lnTo>
                  <a:pt x="2336799" y="5384799"/>
                </a:lnTo>
                <a:lnTo>
                  <a:pt x="3096333" y="5384799"/>
                </a:lnTo>
                <a:lnTo>
                  <a:pt x="3049663" y="5397499"/>
                </a:lnTo>
                <a:close/>
              </a:path>
              <a:path w="5433695" h="5410200">
                <a:moveTo>
                  <a:pt x="2955601" y="5410199"/>
                </a:moveTo>
                <a:lnTo>
                  <a:pt x="2477531" y="5410199"/>
                </a:lnTo>
                <a:lnTo>
                  <a:pt x="2430382" y="5397499"/>
                </a:lnTo>
                <a:lnTo>
                  <a:pt x="3002750" y="5397499"/>
                </a:lnTo>
                <a:lnTo>
                  <a:pt x="2955601" y="5410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0161" y="264165"/>
            <a:ext cx="12240676" cy="8574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ABB4BE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2826" y="1934879"/>
            <a:ext cx="6862445" cy="559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311140" y="8185023"/>
            <a:ext cx="4998720" cy="44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81050" y="8185023"/>
            <a:ext cx="3592830" cy="44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247120" y="8185023"/>
            <a:ext cx="3592830" cy="44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Relationship Id="rId27" Type="http://schemas.openxmlformats.org/officeDocument/2006/relationships/image" Target="../media/image69.png"/><Relationship Id="rId28" Type="http://schemas.openxmlformats.org/officeDocument/2006/relationships/image" Target="../media/image70.png"/><Relationship Id="rId29" Type="http://schemas.openxmlformats.org/officeDocument/2006/relationships/image" Target="../media/image71.png"/><Relationship Id="rId30" Type="http://schemas.openxmlformats.org/officeDocument/2006/relationships/image" Target="../media/image72.png"/><Relationship Id="rId31" Type="http://schemas.openxmlformats.org/officeDocument/2006/relationships/image" Target="../media/image73.png"/><Relationship Id="rId32" Type="http://schemas.openxmlformats.org/officeDocument/2006/relationships/image" Target="../media/image74.png"/><Relationship Id="rId33" Type="http://schemas.openxmlformats.org/officeDocument/2006/relationships/image" Target="../media/image75.png"/><Relationship Id="rId34" Type="http://schemas.openxmlformats.org/officeDocument/2006/relationships/image" Target="../media/image76.png"/><Relationship Id="rId35" Type="http://schemas.openxmlformats.org/officeDocument/2006/relationships/image" Target="../media/image77.png"/><Relationship Id="rId36" Type="http://schemas.openxmlformats.org/officeDocument/2006/relationships/image" Target="../media/image78.png"/><Relationship Id="rId37" Type="http://schemas.openxmlformats.org/officeDocument/2006/relationships/image" Target="../media/image7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Relationship Id="rId3" Type="http://schemas.openxmlformats.org/officeDocument/2006/relationships/image" Target="../media/image81.jp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8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87.jpg"/><Relationship Id="rId4" Type="http://schemas.openxmlformats.org/officeDocument/2006/relationships/image" Target="../media/image83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nmap.org/nsedoc/scripts/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620999" cy="88010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186815" cy="3021965"/>
            <a:chOff x="0" y="0"/>
            <a:chExt cx="1186815" cy="3021965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186815" cy="3021965"/>
            </a:xfrm>
            <a:custGeom>
              <a:avLst/>
              <a:gdLst/>
              <a:ahLst/>
              <a:cxnLst/>
              <a:rect l="l" t="t" r="r" b="b"/>
              <a:pathLst>
                <a:path w="1186815" h="3021965">
                  <a:moveTo>
                    <a:pt x="0" y="527244"/>
                  </a:moveTo>
                  <a:lnTo>
                    <a:pt x="0" y="455458"/>
                  </a:lnTo>
                  <a:lnTo>
                    <a:pt x="80878" y="346679"/>
                  </a:lnTo>
                  <a:lnTo>
                    <a:pt x="98128" y="359502"/>
                  </a:lnTo>
                  <a:lnTo>
                    <a:pt x="136803" y="389428"/>
                  </a:lnTo>
                  <a:lnTo>
                    <a:pt x="157409" y="406665"/>
                  </a:lnTo>
                  <a:lnTo>
                    <a:pt x="89575" y="406665"/>
                  </a:lnTo>
                  <a:lnTo>
                    <a:pt x="0" y="527244"/>
                  </a:lnTo>
                  <a:close/>
                </a:path>
                <a:path w="1186815" h="3021965">
                  <a:moveTo>
                    <a:pt x="0" y="2504767"/>
                  </a:moveTo>
                  <a:lnTo>
                    <a:pt x="0" y="2454322"/>
                  </a:lnTo>
                  <a:lnTo>
                    <a:pt x="7440" y="2449668"/>
                  </a:lnTo>
                  <a:lnTo>
                    <a:pt x="45127" y="2424151"/>
                  </a:lnTo>
                  <a:lnTo>
                    <a:pt x="81826" y="2397320"/>
                  </a:lnTo>
                  <a:lnTo>
                    <a:pt x="117502" y="2369211"/>
                  </a:lnTo>
                  <a:lnTo>
                    <a:pt x="152123" y="2339857"/>
                  </a:lnTo>
                  <a:lnTo>
                    <a:pt x="185653" y="2309293"/>
                  </a:lnTo>
                  <a:lnTo>
                    <a:pt x="218058" y="2277551"/>
                  </a:lnTo>
                  <a:lnTo>
                    <a:pt x="249305" y="2244667"/>
                  </a:lnTo>
                  <a:lnTo>
                    <a:pt x="279360" y="2210674"/>
                  </a:lnTo>
                  <a:lnTo>
                    <a:pt x="308188" y="2175607"/>
                  </a:lnTo>
                  <a:lnTo>
                    <a:pt x="335756" y="2139498"/>
                  </a:lnTo>
                  <a:lnTo>
                    <a:pt x="362029" y="2102383"/>
                  </a:lnTo>
                  <a:lnTo>
                    <a:pt x="386973" y="2064295"/>
                  </a:lnTo>
                  <a:lnTo>
                    <a:pt x="410555" y="2025268"/>
                  </a:lnTo>
                  <a:lnTo>
                    <a:pt x="432740" y="1985336"/>
                  </a:lnTo>
                  <a:lnTo>
                    <a:pt x="453495" y="1944533"/>
                  </a:lnTo>
                  <a:lnTo>
                    <a:pt x="472784" y="1902894"/>
                  </a:lnTo>
                  <a:lnTo>
                    <a:pt x="490624" y="1860321"/>
                  </a:lnTo>
                  <a:lnTo>
                    <a:pt x="506921" y="1816976"/>
                  </a:lnTo>
                  <a:lnTo>
                    <a:pt x="521524" y="1773294"/>
                  </a:lnTo>
                  <a:lnTo>
                    <a:pt x="534614" y="1728648"/>
                  </a:lnTo>
                  <a:lnTo>
                    <a:pt x="546070" y="1683334"/>
                  </a:lnTo>
                  <a:lnTo>
                    <a:pt x="555856" y="1637387"/>
                  </a:lnTo>
                  <a:lnTo>
                    <a:pt x="563939" y="1590842"/>
                  </a:lnTo>
                  <a:lnTo>
                    <a:pt x="570317" y="1543400"/>
                  </a:lnTo>
                  <a:lnTo>
                    <a:pt x="574875" y="1495848"/>
                  </a:lnTo>
                  <a:lnTo>
                    <a:pt x="577631" y="1447952"/>
                  </a:lnTo>
                  <a:lnTo>
                    <a:pt x="578562" y="1399351"/>
                  </a:lnTo>
                  <a:lnTo>
                    <a:pt x="577556" y="1348302"/>
                  </a:lnTo>
                  <a:lnTo>
                    <a:pt x="574555" y="1297663"/>
                  </a:lnTo>
                  <a:lnTo>
                    <a:pt x="569580" y="1247477"/>
                  </a:lnTo>
                  <a:lnTo>
                    <a:pt x="562653" y="1197788"/>
                  </a:lnTo>
                  <a:lnTo>
                    <a:pt x="553797" y="1148640"/>
                  </a:lnTo>
                  <a:lnTo>
                    <a:pt x="543033" y="1100078"/>
                  </a:lnTo>
                  <a:lnTo>
                    <a:pt x="530383" y="1052144"/>
                  </a:lnTo>
                  <a:lnTo>
                    <a:pt x="515870" y="1004884"/>
                  </a:lnTo>
                  <a:lnTo>
                    <a:pt x="499516" y="958341"/>
                  </a:lnTo>
                  <a:lnTo>
                    <a:pt x="481343" y="912558"/>
                  </a:lnTo>
                  <a:lnTo>
                    <a:pt x="461372" y="867581"/>
                  </a:lnTo>
                  <a:lnTo>
                    <a:pt x="439626" y="823453"/>
                  </a:lnTo>
                  <a:lnTo>
                    <a:pt x="416127" y="780219"/>
                  </a:lnTo>
                  <a:lnTo>
                    <a:pt x="390897" y="737921"/>
                  </a:lnTo>
                  <a:lnTo>
                    <a:pt x="363958" y="696604"/>
                  </a:lnTo>
                  <a:lnTo>
                    <a:pt x="335332" y="656312"/>
                  </a:lnTo>
                  <a:lnTo>
                    <a:pt x="305042" y="617089"/>
                  </a:lnTo>
                  <a:lnTo>
                    <a:pt x="273108" y="578979"/>
                  </a:lnTo>
                  <a:lnTo>
                    <a:pt x="239555" y="542027"/>
                  </a:lnTo>
                  <a:lnTo>
                    <a:pt x="204402" y="506275"/>
                  </a:lnTo>
                  <a:lnTo>
                    <a:pt x="167673" y="471768"/>
                  </a:lnTo>
                  <a:lnTo>
                    <a:pt x="129390" y="438550"/>
                  </a:lnTo>
                  <a:lnTo>
                    <a:pt x="89575" y="406665"/>
                  </a:lnTo>
                  <a:lnTo>
                    <a:pt x="157409" y="406665"/>
                  </a:lnTo>
                  <a:lnTo>
                    <a:pt x="210254" y="453263"/>
                  </a:lnTo>
                  <a:lnTo>
                    <a:pt x="244980" y="487076"/>
                  </a:lnTo>
                  <a:lnTo>
                    <a:pt x="278342" y="522087"/>
                  </a:lnTo>
                  <a:lnTo>
                    <a:pt x="310314" y="558248"/>
                  </a:lnTo>
                  <a:lnTo>
                    <a:pt x="340873" y="595511"/>
                  </a:lnTo>
                  <a:lnTo>
                    <a:pt x="369993" y="633826"/>
                  </a:lnTo>
                  <a:lnTo>
                    <a:pt x="397651" y="673147"/>
                  </a:lnTo>
                  <a:lnTo>
                    <a:pt x="423821" y="713424"/>
                  </a:lnTo>
                  <a:lnTo>
                    <a:pt x="448480" y="754608"/>
                  </a:lnTo>
                  <a:lnTo>
                    <a:pt x="471603" y="796652"/>
                  </a:lnTo>
                  <a:lnTo>
                    <a:pt x="493166" y="839506"/>
                  </a:lnTo>
                  <a:lnTo>
                    <a:pt x="513144" y="883122"/>
                  </a:lnTo>
                  <a:lnTo>
                    <a:pt x="531514" y="927453"/>
                  </a:lnTo>
                  <a:lnTo>
                    <a:pt x="548249" y="972449"/>
                  </a:lnTo>
                  <a:lnTo>
                    <a:pt x="563326" y="1018061"/>
                  </a:lnTo>
                  <a:lnTo>
                    <a:pt x="576722" y="1064242"/>
                  </a:lnTo>
                  <a:lnTo>
                    <a:pt x="588410" y="1110943"/>
                  </a:lnTo>
                  <a:lnTo>
                    <a:pt x="598367" y="1158115"/>
                  </a:lnTo>
                  <a:lnTo>
                    <a:pt x="606568" y="1205710"/>
                  </a:lnTo>
                  <a:lnTo>
                    <a:pt x="612990" y="1253680"/>
                  </a:lnTo>
                  <a:lnTo>
                    <a:pt x="617607" y="1301976"/>
                  </a:lnTo>
                  <a:lnTo>
                    <a:pt x="620395" y="1350549"/>
                  </a:lnTo>
                  <a:lnTo>
                    <a:pt x="621330" y="1399351"/>
                  </a:lnTo>
                  <a:lnTo>
                    <a:pt x="620427" y="1447952"/>
                  </a:lnTo>
                  <a:lnTo>
                    <a:pt x="617747" y="1496090"/>
                  </a:lnTo>
                  <a:lnTo>
                    <a:pt x="613323" y="1543731"/>
                  </a:lnTo>
                  <a:lnTo>
                    <a:pt x="607256" y="1590446"/>
                  </a:lnTo>
                  <a:lnTo>
                    <a:pt x="599471" y="1636954"/>
                  </a:lnTo>
                  <a:lnTo>
                    <a:pt x="590042" y="1682892"/>
                  </a:lnTo>
                  <a:lnTo>
                    <a:pt x="579001" y="1728230"/>
                  </a:lnTo>
                  <a:lnTo>
                    <a:pt x="566380" y="1772935"/>
                  </a:lnTo>
                  <a:lnTo>
                    <a:pt x="552114" y="1817240"/>
                  </a:lnTo>
                  <a:lnTo>
                    <a:pt x="536470" y="1860451"/>
                  </a:lnTo>
                  <a:lnTo>
                    <a:pt x="519349" y="1902939"/>
                  </a:lnTo>
                  <a:lnTo>
                    <a:pt x="500721" y="1944798"/>
                  </a:lnTo>
                  <a:lnTo>
                    <a:pt x="480671" y="1985866"/>
                  </a:lnTo>
                  <a:lnTo>
                    <a:pt x="459230" y="2026113"/>
                  </a:lnTo>
                  <a:lnTo>
                    <a:pt x="436429" y="2065506"/>
                  </a:lnTo>
                  <a:lnTo>
                    <a:pt x="412300" y="2104014"/>
                  </a:lnTo>
                  <a:lnTo>
                    <a:pt x="386874" y="2141605"/>
                  </a:lnTo>
                  <a:lnTo>
                    <a:pt x="360183" y="2178247"/>
                  </a:lnTo>
                  <a:lnTo>
                    <a:pt x="332259" y="2213910"/>
                  </a:lnTo>
                  <a:lnTo>
                    <a:pt x="303134" y="2248562"/>
                  </a:lnTo>
                  <a:lnTo>
                    <a:pt x="272837" y="2282170"/>
                  </a:lnTo>
                  <a:lnTo>
                    <a:pt x="241403" y="2314704"/>
                  </a:lnTo>
                  <a:lnTo>
                    <a:pt x="208860" y="2346132"/>
                  </a:lnTo>
                  <a:lnTo>
                    <a:pt x="175243" y="2376422"/>
                  </a:lnTo>
                  <a:lnTo>
                    <a:pt x="140581" y="2405543"/>
                  </a:lnTo>
                  <a:lnTo>
                    <a:pt x="104906" y="2433462"/>
                  </a:lnTo>
                  <a:lnTo>
                    <a:pt x="68251" y="2460150"/>
                  </a:lnTo>
                  <a:lnTo>
                    <a:pt x="30646" y="2485573"/>
                  </a:lnTo>
                  <a:lnTo>
                    <a:pt x="0" y="2504767"/>
                  </a:lnTo>
                  <a:close/>
                </a:path>
                <a:path w="1186815" h="3021965">
                  <a:moveTo>
                    <a:pt x="776865" y="586337"/>
                  </a:moveTo>
                  <a:lnTo>
                    <a:pt x="755481" y="549291"/>
                  </a:lnTo>
                  <a:lnTo>
                    <a:pt x="926697" y="450550"/>
                  </a:lnTo>
                  <a:lnTo>
                    <a:pt x="948081" y="487595"/>
                  </a:lnTo>
                  <a:lnTo>
                    <a:pt x="776865" y="586337"/>
                  </a:lnTo>
                  <a:close/>
                </a:path>
                <a:path w="1186815" h="3021965">
                  <a:moveTo>
                    <a:pt x="896189" y="850645"/>
                  </a:moveTo>
                  <a:lnTo>
                    <a:pt x="881505" y="810464"/>
                  </a:lnTo>
                  <a:lnTo>
                    <a:pt x="1067263" y="742927"/>
                  </a:lnTo>
                  <a:lnTo>
                    <a:pt x="1081947" y="783107"/>
                  </a:lnTo>
                  <a:lnTo>
                    <a:pt x="896189" y="850645"/>
                  </a:lnTo>
                  <a:close/>
                </a:path>
                <a:path w="1186815" h="3021965">
                  <a:moveTo>
                    <a:pt x="0" y="1920460"/>
                  </a:moveTo>
                  <a:lnTo>
                    <a:pt x="0" y="1847253"/>
                  </a:lnTo>
                  <a:lnTo>
                    <a:pt x="9412" y="1833337"/>
                  </a:lnTo>
                  <a:lnTo>
                    <a:pt x="32386" y="1794987"/>
                  </a:lnTo>
                  <a:lnTo>
                    <a:pt x="53266" y="1755311"/>
                  </a:lnTo>
                  <a:lnTo>
                    <a:pt x="71977" y="1714385"/>
                  </a:lnTo>
                  <a:lnTo>
                    <a:pt x="88441" y="1672287"/>
                  </a:lnTo>
                  <a:lnTo>
                    <a:pt x="102582" y="1629092"/>
                  </a:lnTo>
                  <a:lnTo>
                    <a:pt x="114323" y="1584877"/>
                  </a:lnTo>
                  <a:lnTo>
                    <a:pt x="123589" y="1539719"/>
                  </a:lnTo>
                  <a:lnTo>
                    <a:pt x="130302" y="1493694"/>
                  </a:lnTo>
                  <a:lnTo>
                    <a:pt x="134386" y="1446879"/>
                  </a:lnTo>
                  <a:lnTo>
                    <a:pt x="135764" y="1399351"/>
                  </a:lnTo>
                  <a:lnTo>
                    <a:pt x="134385" y="1351823"/>
                  </a:lnTo>
                  <a:lnTo>
                    <a:pt x="130300" y="1305008"/>
                  </a:lnTo>
                  <a:lnTo>
                    <a:pt x="123585" y="1258983"/>
                  </a:lnTo>
                  <a:lnTo>
                    <a:pt x="114316" y="1213825"/>
                  </a:lnTo>
                  <a:lnTo>
                    <a:pt x="102571" y="1169610"/>
                  </a:lnTo>
                  <a:lnTo>
                    <a:pt x="88425" y="1126415"/>
                  </a:lnTo>
                  <a:lnTo>
                    <a:pt x="71957" y="1084316"/>
                  </a:lnTo>
                  <a:lnTo>
                    <a:pt x="53241" y="1043391"/>
                  </a:lnTo>
                  <a:lnTo>
                    <a:pt x="32356" y="1003715"/>
                  </a:lnTo>
                  <a:lnTo>
                    <a:pt x="9377" y="965365"/>
                  </a:lnTo>
                  <a:lnTo>
                    <a:pt x="0" y="951504"/>
                  </a:lnTo>
                  <a:lnTo>
                    <a:pt x="0" y="878541"/>
                  </a:lnTo>
                  <a:lnTo>
                    <a:pt x="42177" y="937388"/>
                  </a:lnTo>
                  <a:lnTo>
                    <a:pt x="66975" y="978091"/>
                  </a:lnTo>
                  <a:lnTo>
                    <a:pt x="89521" y="1020236"/>
                  </a:lnTo>
                  <a:lnTo>
                    <a:pt x="109729" y="1063741"/>
                  </a:lnTo>
                  <a:lnTo>
                    <a:pt x="127516" y="1108521"/>
                  </a:lnTo>
                  <a:lnTo>
                    <a:pt x="142798" y="1154495"/>
                  </a:lnTo>
                  <a:lnTo>
                    <a:pt x="155489" y="1201579"/>
                  </a:lnTo>
                  <a:lnTo>
                    <a:pt x="165507" y="1249689"/>
                  </a:lnTo>
                  <a:lnTo>
                    <a:pt x="172767" y="1298743"/>
                  </a:lnTo>
                  <a:lnTo>
                    <a:pt x="177153" y="1348302"/>
                  </a:lnTo>
                  <a:lnTo>
                    <a:pt x="178675" y="1399351"/>
                  </a:lnTo>
                  <a:lnTo>
                    <a:pt x="177364" y="1446879"/>
                  </a:lnTo>
                  <a:lnTo>
                    <a:pt x="173469" y="1493851"/>
                  </a:lnTo>
                  <a:lnTo>
                    <a:pt x="167065" y="1540017"/>
                  </a:lnTo>
                  <a:lnTo>
                    <a:pt x="158220" y="1585366"/>
                  </a:lnTo>
                  <a:lnTo>
                    <a:pt x="147003" y="1629832"/>
                  </a:lnTo>
                  <a:lnTo>
                    <a:pt x="133483" y="1673343"/>
                  </a:lnTo>
                  <a:lnTo>
                    <a:pt x="117730" y="1715831"/>
                  </a:lnTo>
                  <a:lnTo>
                    <a:pt x="99814" y="1757227"/>
                  </a:lnTo>
                  <a:lnTo>
                    <a:pt x="79803" y="1797462"/>
                  </a:lnTo>
                  <a:lnTo>
                    <a:pt x="57768" y="1836466"/>
                  </a:lnTo>
                  <a:lnTo>
                    <a:pt x="33777" y="1874170"/>
                  </a:lnTo>
                  <a:lnTo>
                    <a:pt x="7900" y="1910505"/>
                  </a:lnTo>
                  <a:lnTo>
                    <a:pt x="0" y="1920460"/>
                  </a:lnTo>
                  <a:close/>
                </a:path>
                <a:path w="1186815" h="3021965">
                  <a:moveTo>
                    <a:pt x="967612" y="1131623"/>
                  </a:moveTo>
                  <a:lnTo>
                    <a:pt x="960199" y="1089591"/>
                  </a:lnTo>
                  <a:lnTo>
                    <a:pt x="1154796" y="1055252"/>
                  </a:lnTo>
                  <a:lnTo>
                    <a:pt x="1162209" y="1097285"/>
                  </a:lnTo>
                  <a:lnTo>
                    <a:pt x="967612" y="1131623"/>
                  </a:lnTo>
                  <a:close/>
                </a:path>
                <a:path w="1186815" h="3021965">
                  <a:moveTo>
                    <a:pt x="1186730" y="1420724"/>
                  </a:moveTo>
                  <a:lnTo>
                    <a:pt x="989139" y="1420724"/>
                  </a:lnTo>
                  <a:lnTo>
                    <a:pt x="989139" y="1377978"/>
                  </a:lnTo>
                  <a:lnTo>
                    <a:pt x="1186730" y="1377978"/>
                  </a:lnTo>
                  <a:lnTo>
                    <a:pt x="1186730" y="1420724"/>
                  </a:lnTo>
                  <a:close/>
                </a:path>
                <a:path w="1186815" h="3021965">
                  <a:moveTo>
                    <a:pt x="1154796" y="1743593"/>
                  </a:moveTo>
                  <a:lnTo>
                    <a:pt x="960199" y="1709254"/>
                  </a:lnTo>
                  <a:lnTo>
                    <a:pt x="967612" y="1667078"/>
                  </a:lnTo>
                  <a:lnTo>
                    <a:pt x="1162209" y="1701417"/>
                  </a:lnTo>
                  <a:lnTo>
                    <a:pt x="1154796" y="1743593"/>
                  </a:lnTo>
                  <a:close/>
                </a:path>
                <a:path w="1186815" h="3021965">
                  <a:moveTo>
                    <a:pt x="1067263" y="2055775"/>
                  </a:moveTo>
                  <a:lnTo>
                    <a:pt x="881505" y="1988237"/>
                  </a:lnTo>
                  <a:lnTo>
                    <a:pt x="896189" y="1948057"/>
                  </a:lnTo>
                  <a:lnTo>
                    <a:pt x="1081947" y="2015594"/>
                  </a:lnTo>
                  <a:lnTo>
                    <a:pt x="1067263" y="2055775"/>
                  </a:lnTo>
                  <a:close/>
                </a:path>
                <a:path w="1186815" h="3021965">
                  <a:moveTo>
                    <a:pt x="926840" y="2348152"/>
                  </a:moveTo>
                  <a:lnTo>
                    <a:pt x="755623" y="2249411"/>
                  </a:lnTo>
                  <a:lnTo>
                    <a:pt x="777007" y="2212365"/>
                  </a:lnTo>
                  <a:lnTo>
                    <a:pt x="948224" y="2311106"/>
                  </a:lnTo>
                  <a:lnTo>
                    <a:pt x="926840" y="2348152"/>
                  </a:lnTo>
                  <a:close/>
                </a:path>
                <a:path w="1186815" h="3021965">
                  <a:moveTo>
                    <a:pt x="737518" y="2611748"/>
                  </a:moveTo>
                  <a:lnTo>
                    <a:pt x="586117" y="2484794"/>
                  </a:lnTo>
                  <a:lnTo>
                    <a:pt x="613631" y="2452023"/>
                  </a:lnTo>
                  <a:lnTo>
                    <a:pt x="765032" y="2578977"/>
                  </a:lnTo>
                  <a:lnTo>
                    <a:pt x="737518" y="2611748"/>
                  </a:lnTo>
                  <a:close/>
                </a:path>
                <a:path w="1186815" h="3021965">
                  <a:moveTo>
                    <a:pt x="411194" y="139079"/>
                  </a:moveTo>
                  <a:lnTo>
                    <a:pt x="378405" y="111580"/>
                  </a:lnTo>
                  <a:lnTo>
                    <a:pt x="472070" y="0"/>
                  </a:lnTo>
                  <a:lnTo>
                    <a:pt x="527943" y="0"/>
                  </a:lnTo>
                  <a:lnTo>
                    <a:pt x="411194" y="139079"/>
                  </a:lnTo>
                  <a:close/>
                </a:path>
                <a:path w="1186815" h="3021965">
                  <a:moveTo>
                    <a:pt x="505427" y="2838440"/>
                  </a:moveTo>
                  <a:lnTo>
                    <a:pt x="378405" y="2687122"/>
                  </a:lnTo>
                  <a:lnTo>
                    <a:pt x="411194" y="2659623"/>
                  </a:lnTo>
                  <a:lnTo>
                    <a:pt x="538216" y="2810941"/>
                  </a:lnTo>
                  <a:lnTo>
                    <a:pt x="505427" y="2838440"/>
                  </a:lnTo>
                  <a:close/>
                </a:path>
                <a:path w="1186815" h="3021965">
                  <a:moveTo>
                    <a:pt x="237553" y="3021389"/>
                  </a:moveTo>
                  <a:lnTo>
                    <a:pt x="138758" y="2850266"/>
                  </a:lnTo>
                  <a:lnTo>
                    <a:pt x="175824" y="2828893"/>
                  </a:lnTo>
                  <a:lnTo>
                    <a:pt x="274619" y="3000017"/>
                  </a:lnTo>
                  <a:lnTo>
                    <a:pt x="237553" y="3021389"/>
                  </a:lnTo>
                  <a:close/>
                </a:path>
              </a:pathLst>
            </a:custGeom>
            <a:solidFill>
              <a:srgbClr val="B1E7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024890" cy="861060"/>
            </a:xfrm>
            <a:custGeom>
              <a:avLst/>
              <a:gdLst/>
              <a:ahLst/>
              <a:cxnLst/>
              <a:rect l="l" t="t" r="r" b="b"/>
              <a:pathLst>
                <a:path w="1024890" h="861060">
                  <a:moveTo>
                    <a:pt x="0" y="860553"/>
                  </a:moveTo>
                  <a:lnTo>
                    <a:pt x="0" y="804698"/>
                  </a:lnTo>
                  <a:lnTo>
                    <a:pt x="958131" y="0"/>
                  </a:lnTo>
                  <a:lnTo>
                    <a:pt x="1024594" y="0"/>
                  </a:lnTo>
                  <a:lnTo>
                    <a:pt x="0" y="860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8940774" y="7670551"/>
            <a:ext cx="1261110" cy="1130935"/>
            <a:chOff x="8940774" y="7670551"/>
            <a:chExt cx="1261110" cy="1130935"/>
          </a:xfrm>
        </p:grpSpPr>
        <p:sp>
          <p:nvSpPr>
            <p:cNvPr id="7" name="object 7" descr=""/>
            <p:cNvSpPr/>
            <p:nvPr/>
          </p:nvSpPr>
          <p:spPr>
            <a:xfrm>
              <a:off x="8940774" y="7940984"/>
              <a:ext cx="1261110" cy="860425"/>
            </a:xfrm>
            <a:custGeom>
              <a:avLst/>
              <a:gdLst/>
              <a:ahLst/>
              <a:cxnLst/>
              <a:rect l="l" t="t" r="r" b="b"/>
              <a:pathLst>
                <a:path w="1261109" h="860425">
                  <a:moveTo>
                    <a:pt x="287443" y="860114"/>
                  </a:moveTo>
                  <a:lnTo>
                    <a:pt x="225700" y="860114"/>
                  </a:lnTo>
                  <a:lnTo>
                    <a:pt x="0" y="643343"/>
                  </a:lnTo>
                  <a:lnTo>
                    <a:pt x="617892" y="0"/>
                  </a:lnTo>
                  <a:lnTo>
                    <a:pt x="648721" y="29609"/>
                  </a:lnTo>
                  <a:lnTo>
                    <a:pt x="60455" y="642106"/>
                  </a:lnTo>
                  <a:lnTo>
                    <a:pt x="287443" y="860114"/>
                  </a:lnTo>
                  <a:close/>
                </a:path>
                <a:path w="1261109" h="860425">
                  <a:moveTo>
                    <a:pt x="1260884" y="617554"/>
                  </a:moveTo>
                  <a:lnTo>
                    <a:pt x="1027919" y="860114"/>
                  </a:lnTo>
                  <a:lnTo>
                    <a:pt x="968850" y="860114"/>
                  </a:lnTo>
                  <a:lnTo>
                    <a:pt x="1200532" y="618889"/>
                  </a:lnTo>
                  <a:lnTo>
                    <a:pt x="619095" y="60455"/>
                  </a:lnTo>
                  <a:lnTo>
                    <a:pt x="648721" y="29609"/>
                  </a:lnTo>
                  <a:lnTo>
                    <a:pt x="1260884" y="617554"/>
                  </a:lnTo>
                  <a:close/>
                </a:path>
              </a:pathLst>
            </a:custGeom>
            <a:solidFill>
              <a:srgbClr val="B1E7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01785" y="7670558"/>
              <a:ext cx="930910" cy="930910"/>
            </a:xfrm>
            <a:custGeom>
              <a:avLst/>
              <a:gdLst/>
              <a:ahLst/>
              <a:cxnLst/>
              <a:rect l="l" t="t" r="r" b="b"/>
              <a:pathLst>
                <a:path w="930909" h="930909">
                  <a:moveTo>
                    <a:pt x="930567" y="455574"/>
                  </a:moveTo>
                  <a:lnTo>
                    <a:pt x="900353" y="426554"/>
                  </a:lnTo>
                  <a:lnTo>
                    <a:pt x="473735" y="870724"/>
                  </a:lnTo>
                  <a:lnTo>
                    <a:pt x="60756" y="474078"/>
                  </a:lnTo>
                  <a:lnTo>
                    <a:pt x="457733" y="60756"/>
                  </a:lnTo>
                  <a:lnTo>
                    <a:pt x="870546" y="457225"/>
                  </a:lnTo>
                  <a:lnTo>
                    <a:pt x="900163" y="426377"/>
                  </a:lnTo>
                  <a:lnTo>
                    <a:pt x="487349" y="29908"/>
                  </a:lnTo>
                  <a:lnTo>
                    <a:pt x="487057" y="29603"/>
                  </a:lnTo>
                  <a:lnTo>
                    <a:pt x="456234" y="0"/>
                  </a:lnTo>
                  <a:lnTo>
                    <a:pt x="0" y="475030"/>
                  </a:lnTo>
                  <a:lnTo>
                    <a:pt x="31127" y="504926"/>
                  </a:lnTo>
                  <a:lnTo>
                    <a:pt x="444119" y="901573"/>
                  </a:lnTo>
                  <a:lnTo>
                    <a:pt x="474332" y="930605"/>
                  </a:lnTo>
                  <a:lnTo>
                    <a:pt x="930567" y="4555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10075515" y="0"/>
            <a:ext cx="4932680" cy="982980"/>
            <a:chOff x="10075515" y="0"/>
            <a:chExt cx="4932680" cy="982980"/>
          </a:xfrm>
        </p:grpSpPr>
        <p:sp>
          <p:nvSpPr>
            <p:cNvPr id="10" name="object 10" descr=""/>
            <p:cNvSpPr/>
            <p:nvPr/>
          </p:nvSpPr>
          <p:spPr>
            <a:xfrm>
              <a:off x="10193649" y="0"/>
              <a:ext cx="3708400" cy="577850"/>
            </a:xfrm>
            <a:custGeom>
              <a:avLst/>
              <a:gdLst/>
              <a:ahLst/>
              <a:cxnLst/>
              <a:rect l="l" t="t" r="r" b="b"/>
              <a:pathLst>
                <a:path w="3708400" h="577850">
                  <a:moveTo>
                    <a:pt x="3707810" y="577276"/>
                  </a:moveTo>
                  <a:lnTo>
                    <a:pt x="332699" y="577276"/>
                  </a:lnTo>
                  <a:lnTo>
                    <a:pt x="0" y="1440"/>
                  </a:lnTo>
                  <a:lnTo>
                    <a:pt x="2208" y="0"/>
                  </a:lnTo>
                  <a:lnTo>
                    <a:pt x="114342" y="0"/>
                  </a:lnTo>
                  <a:lnTo>
                    <a:pt x="82304" y="20873"/>
                  </a:lnTo>
                  <a:lnTo>
                    <a:pt x="368324" y="515909"/>
                  </a:lnTo>
                  <a:lnTo>
                    <a:pt x="3707810" y="515909"/>
                  </a:lnTo>
                  <a:lnTo>
                    <a:pt x="3707810" y="577276"/>
                  </a:lnTo>
                  <a:close/>
                </a:path>
                <a:path w="3708400" h="577850">
                  <a:moveTo>
                    <a:pt x="3707810" y="515909"/>
                  </a:moveTo>
                  <a:lnTo>
                    <a:pt x="3646389" y="515909"/>
                  </a:lnTo>
                  <a:lnTo>
                    <a:pt x="3646389" y="347351"/>
                  </a:lnTo>
                  <a:lnTo>
                    <a:pt x="3707810" y="347351"/>
                  </a:lnTo>
                  <a:lnTo>
                    <a:pt x="3707810" y="515909"/>
                  </a:lnTo>
                  <a:close/>
                </a:path>
              </a:pathLst>
            </a:custGeom>
            <a:solidFill>
              <a:srgbClr val="B1E7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075515" y="0"/>
              <a:ext cx="4932680" cy="982980"/>
            </a:xfrm>
            <a:custGeom>
              <a:avLst/>
              <a:gdLst/>
              <a:ahLst/>
              <a:cxnLst/>
              <a:rect l="l" t="t" r="r" b="b"/>
              <a:pathLst>
                <a:path w="4932680" h="982980">
                  <a:moveTo>
                    <a:pt x="732758" y="982782"/>
                  </a:moveTo>
                  <a:lnTo>
                    <a:pt x="215769" y="982782"/>
                  </a:lnTo>
                  <a:lnTo>
                    <a:pt x="0" y="609393"/>
                  </a:lnTo>
                  <a:lnTo>
                    <a:pt x="53231" y="578709"/>
                  </a:lnTo>
                  <a:lnTo>
                    <a:pt x="251623" y="922165"/>
                  </a:lnTo>
                  <a:lnTo>
                    <a:pt x="732758" y="922165"/>
                  </a:lnTo>
                  <a:lnTo>
                    <a:pt x="732758" y="982782"/>
                  </a:lnTo>
                  <a:close/>
                </a:path>
                <a:path w="4932680" h="982980">
                  <a:moveTo>
                    <a:pt x="4152501" y="378240"/>
                  </a:moveTo>
                  <a:lnTo>
                    <a:pt x="565896" y="378240"/>
                  </a:lnTo>
                  <a:lnTo>
                    <a:pt x="556888" y="363103"/>
                  </a:lnTo>
                  <a:lnTo>
                    <a:pt x="347067" y="0"/>
                  </a:lnTo>
                  <a:lnTo>
                    <a:pt x="418212" y="0"/>
                  </a:lnTo>
                  <a:lnTo>
                    <a:pt x="601316" y="316872"/>
                  </a:lnTo>
                  <a:lnTo>
                    <a:pt x="4152501" y="316872"/>
                  </a:lnTo>
                  <a:lnTo>
                    <a:pt x="4152501" y="378240"/>
                  </a:lnTo>
                  <a:close/>
                </a:path>
                <a:path w="4932680" h="982980">
                  <a:moveTo>
                    <a:pt x="4448348" y="837886"/>
                  </a:moveTo>
                  <a:lnTo>
                    <a:pt x="4087804" y="837886"/>
                  </a:lnTo>
                  <a:lnTo>
                    <a:pt x="4087804" y="776518"/>
                  </a:lnTo>
                  <a:lnTo>
                    <a:pt x="4412928" y="776518"/>
                  </a:lnTo>
                  <a:lnTo>
                    <a:pt x="4861638" y="0"/>
                  </a:lnTo>
                  <a:lnTo>
                    <a:pt x="4932545" y="0"/>
                  </a:lnTo>
                  <a:lnTo>
                    <a:pt x="4448348" y="837886"/>
                  </a:lnTo>
                  <a:close/>
                </a:path>
              </a:pathLst>
            </a:custGeom>
            <a:solidFill>
              <a:srgbClr val="1717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610355" y="7925464"/>
            <a:ext cx="4871085" cy="875665"/>
            <a:chOff x="1610355" y="7925464"/>
            <a:chExt cx="4871085" cy="875665"/>
          </a:xfrm>
        </p:grpSpPr>
        <p:sp>
          <p:nvSpPr>
            <p:cNvPr id="13" name="object 13" descr=""/>
            <p:cNvSpPr/>
            <p:nvPr/>
          </p:nvSpPr>
          <p:spPr>
            <a:xfrm>
              <a:off x="1789643" y="8331107"/>
              <a:ext cx="3646804" cy="470534"/>
            </a:xfrm>
            <a:custGeom>
              <a:avLst/>
              <a:gdLst/>
              <a:ahLst/>
              <a:cxnLst/>
              <a:rect l="l" t="t" r="r" b="b"/>
              <a:pathLst>
                <a:path w="3646804" h="470534">
                  <a:moveTo>
                    <a:pt x="3646656" y="0"/>
                  </a:moveTo>
                  <a:lnTo>
                    <a:pt x="271545" y="0"/>
                  </a:lnTo>
                  <a:lnTo>
                    <a:pt x="0" y="469991"/>
                  </a:lnTo>
                  <a:lnTo>
                    <a:pt x="71077" y="469991"/>
                  </a:lnTo>
                  <a:lnTo>
                    <a:pt x="307170" y="61367"/>
                  </a:lnTo>
                  <a:lnTo>
                    <a:pt x="3646656" y="61367"/>
                  </a:lnTo>
                  <a:lnTo>
                    <a:pt x="3646656" y="0"/>
                  </a:lnTo>
                  <a:close/>
                </a:path>
                <a:path w="3646804" h="470534">
                  <a:moveTo>
                    <a:pt x="3646656" y="61367"/>
                  </a:moveTo>
                  <a:lnTo>
                    <a:pt x="3585235" y="61367"/>
                  </a:lnTo>
                  <a:lnTo>
                    <a:pt x="3585235" y="229925"/>
                  </a:lnTo>
                  <a:lnTo>
                    <a:pt x="3646656" y="229925"/>
                  </a:lnTo>
                  <a:lnTo>
                    <a:pt x="3646656" y="61367"/>
                  </a:lnTo>
                  <a:close/>
                </a:path>
              </a:pathLst>
            </a:custGeom>
            <a:solidFill>
              <a:srgbClr val="B1E7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10355" y="7925464"/>
              <a:ext cx="4871085" cy="875665"/>
            </a:xfrm>
            <a:custGeom>
              <a:avLst/>
              <a:gdLst/>
              <a:ahLst/>
              <a:cxnLst/>
              <a:rect l="l" t="t" r="r" b="b"/>
              <a:pathLst>
                <a:path w="4871085" h="875665">
                  <a:moveTo>
                    <a:pt x="732758" y="0"/>
                  </a:moveTo>
                  <a:lnTo>
                    <a:pt x="215849" y="0"/>
                  </a:lnTo>
                  <a:lnTo>
                    <a:pt x="0" y="373526"/>
                  </a:lnTo>
                  <a:lnTo>
                    <a:pt x="53231" y="404210"/>
                  </a:lnTo>
                  <a:lnTo>
                    <a:pt x="251623" y="60754"/>
                  </a:lnTo>
                  <a:lnTo>
                    <a:pt x="732758" y="60754"/>
                  </a:lnTo>
                  <a:lnTo>
                    <a:pt x="732758" y="0"/>
                  </a:lnTo>
                  <a:close/>
                </a:path>
                <a:path w="4871085" h="875665">
                  <a:moveTo>
                    <a:pt x="4152501" y="604679"/>
                  </a:moveTo>
                  <a:lnTo>
                    <a:pt x="565896" y="604679"/>
                  </a:lnTo>
                  <a:lnTo>
                    <a:pt x="556888" y="619816"/>
                  </a:lnTo>
                  <a:lnTo>
                    <a:pt x="409062" y="875634"/>
                  </a:lnTo>
                  <a:lnTo>
                    <a:pt x="480206" y="875634"/>
                  </a:lnTo>
                  <a:lnTo>
                    <a:pt x="601316" y="666047"/>
                  </a:lnTo>
                  <a:lnTo>
                    <a:pt x="4152501" y="666047"/>
                  </a:lnTo>
                  <a:lnTo>
                    <a:pt x="4152501" y="604679"/>
                  </a:lnTo>
                  <a:close/>
                </a:path>
                <a:path w="4871085" h="875665">
                  <a:moveTo>
                    <a:pt x="4448348" y="145033"/>
                  </a:moveTo>
                  <a:lnTo>
                    <a:pt x="4087804" y="145033"/>
                  </a:lnTo>
                  <a:lnTo>
                    <a:pt x="4087804" y="206401"/>
                  </a:lnTo>
                  <a:lnTo>
                    <a:pt x="4412928" y="206401"/>
                  </a:lnTo>
                  <a:lnTo>
                    <a:pt x="4799643" y="875634"/>
                  </a:lnTo>
                  <a:lnTo>
                    <a:pt x="4870547" y="875634"/>
                  </a:lnTo>
                  <a:lnTo>
                    <a:pt x="4448348" y="145033"/>
                  </a:lnTo>
                  <a:close/>
                </a:path>
              </a:pathLst>
            </a:custGeom>
            <a:solidFill>
              <a:srgbClr val="17172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574" y="2114814"/>
            <a:ext cx="2505074" cy="168592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501804" y="7442542"/>
            <a:ext cx="4672965" cy="673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50215" marR="5080" indent="-438150">
              <a:lnSpc>
                <a:spcPct val="118100"/>
              </a:lnSpc>
              <a:spcBef>
                <a:spcPts val="90"/>
              </a:spcBef>
            </a:pP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MATERIA:</a:t>
            </a:r>
            <a:r>
              <a:rPr dirty="0" sz="1800" spc="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ANALISIS</a:t>
            </a:r>
            <a:r>
              <a:rPr dirty="0" sz="1800" spc="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1800" spc="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VULNERABILIDADES </a:t>
            </a: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ALUMNO:</a:t>
            </a:r>
            <a:r>
              <a:rPr dirty="0" sz="1800" spc="1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TOMÁS</a:t>
            </a:r>
            <a:r>
              <a:rPr dirty="0" sz="1800" spc="10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FFFFFF"/>
                </a:solidFill>
                <a:latin typeface="Roboto"/>
                <a:cs typeface="Roboto"/>
              </a:rPr>
              <a:t>ÁLVAREZ</a:t>
            </a:r>
            <a:r>
              <a:rPr dirty="0" sz="1800" spc="10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GÓMEZ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957283" y="1824648"/>
            <a:ext cx="7420609" cy="1525905"/>
          </a:xfrm>
          <a:prstGeom prst="rect">
            <a:avLst/>
          </a:prstGeom>
        </p:spPr>
        <p:txBody>
          <a:bodyPr wrap="square" lIns="0" tIns="264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dirty="0" sz="3050" b="1">
                <a:solidFill>
                  <a:srgbClr val="B1E740"/>
                </a:solidFill>
                <a:latin typeface="Roboto"/>
                <a:cs typeface="Roboto"/>
              </a:rPr>
              <a:t>UNIVERSIDAD</a:t>
            </a:r>
            <a:r>
              <a:rPr dirty="0" sz="3050" spc="-5" b="1">
                <a:solidFill>
                  <a:srgbClr val="B1E740"/>
                </a:solidFill>
                <a:latin typeface="Roboto"/>
                <a:cs typeface="Roboto"/>
              </a:rPr>
              <a:t> </a:t>
            </a:r>
            <a:r>
              <a:rPr dirty="0" sz="3050" b="1">
                <a:solidFill>
                  <a:srgbClr val="B1E740"/>
                </a:solidFill>
                <a:latin typeface="Roboto"/>
                <a:cs typeface="Roboto"/>
              </a:rPr>
              <a:t>AUTONOMA</a:t>
            </a:r>
            <a:r>
              <a:rPr dirty="0" sz="3050" spc="5" b="1">
                <a:solidFill>
                  <a:srgbClr val="B1E740"/>
                </a:solidFill>
                <a:latin typeface="Roboto"/>
                <a:cs typeface="Roboto"/>
              </a:rPr>
              <a:t> </a:t>
            </a:r>
            <a:r>
              <a:rPr dirty="0" sz="3050" b="1">
                <a:solidFill>
                  <a:srgbClr val="B1E740"/>
                </a:solidFill>
                <a:latin typeface="Roboto"/>
                <a:cs typeface="Roboto"/>
              </a:rPr>
              <a:t>DE</a:t>
            </a:r>
            <a:r>
              <a:rPr dirty="0" sz="3050" spc="5" b="1">
                <a:solidFill>
                  <a:srgbClr val="B1E740"/>
                </a:solidFill>
                <a:latin typeface="Roboto"/>
                <a:cs typeface="Roboto"/>
              </a:rPr>
              <a:t> </a:t>
            </a:r>
            <a:r>
              <a:rPr dirty="0" sz="3050" spc="-10" b="1">
                <a:solidFill>
                  <a:srgbClr val="B1E740"/>
                </a:solidFill>
                <a:latin typeface="Roboto"/>
                <a:cs typeface="Roboto"/>
              </a:rPr>
              <a:t>CHIAPAS</a:t>
            </a:r>
            <a:endParaRPr sz="3050">
              <a:latin typeface="Roboto"/>
              <a:cs typeface="Roboto"/>
            </a:endParaRPr>
          </a:p>
          <a:p>
            <a:pPr marL="12700" marR="5080">
              <a:lnSpc>
                <a:spcPct val="115100"/>
              </a:lnSpc>
              <a:spcBef>
                <a:spcPts val="919"/>
              </a:spcBef>
              <a:tabLst>
                <a:tab pos="2178685" algn="l"/>
                <a:tab pos="2265680" algn="l"/>
                <a:tab pos="2659380" algn="l"/>
                <a:tab pos="2760345" algn="l"/>
                <a:tab pos="4566920" algn="l"/>
                <a:tab pos="5060950" algn="l"/>
                <a:tab pos="7068184" algn="l"/>
              </a:tabLst>
            </a:pPr>
            <a:r>
              <a:rPr dirty="0" sz="1900" spc="-3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900" spc="-1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900" spc="-1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60">
                <a:solidFill>
                  <a:srgbClr val="FFFFFF"/>
                </a:solidFill>
                <a:latin typeface="Roboto"/>
                <a:cs typeface="Roboto"/>
              </a:rPr>
              <a:t>U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4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		E</a:t>
            </a:r>
            <a:r>
              <a:rPr dirty="0" sz="1900" spc="-11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		</a:t>
            </a:r>
            <a:r>
              <a:rPr dirty="0" sz="19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4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900" spc="-1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	E</a:t>
            </a:r>
            <a:r>
              <a:rPr dirty="0" sz="1900" spc="-114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	</a:t>
            </a:r>
            <a:r>
              <a:rPr dirty="0" sz="1900" spc="-45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900" spc="-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900" spc="-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900" spc="-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4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900" spc="-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4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900" spc="-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1900" spc="-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	</a:t>
            </a:r>
            <a:r>
              <a:rPr dirty="0" sz="1900" spc="-45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900" spc="-1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sz="1900" spc="-1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900" spc="-1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	</a:t>
            </a:r>
            <a:r>
              <a:rPr dirty="0" sz="1900" spc="-45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900" spc="-1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	</a:t>
            </a:r>
            <a:r>
              <a:rPr dirty="0" sz="1900" spc="-3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900" spc="-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1900" spc="-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dirty="0" sz="1900" spc="-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sz="1900" spc="-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1900" spc="-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1900" spc="-1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4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900" spc="-1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900">
              <a:latin typeface="Roboto"/>
              <a:cs typeface="Robo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78652" y="3532238"/>
            <a:ext cx="8392795" cy="20929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6990"/>
              </a:lnSpc>
              <a:spcBef>
                <a:spcPts val="120"/>
              </a:spcBef>
            </a:pPr>
            <a:r>
              <a:rPr dirty="0" sz="6350" spc="-40" i="1">
                <a:solidFill>
                  <a:srgbClr val="FFFFFF"/>
                </a:solidFill>
                <a:latin typeface="Roboto"/>
                <a:cs typeface="Roboto"/>
              </a:rPr>
              <a:t>CONCEPTOS</a:t>
            </a:r>
            <a:r>
              <a:rPr dirty="0" sz="6350" spc="-315" i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350" spc="-25" i="1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endParaRPr sz="6350">
              <a:latin typeface="Roboto"/>
              <a:cs typeface="Roboto"/>
            </a:endParaRPr>
          </a:p>
          <a:p>
            <a:pPr marL="12700">
              <a:lnSpc>
                <a:spcPts val="9270"/>
              </a:lnSpc>
            </a:pPr>
            <a:r>
              <a:rPr dirty="0" sz="8250" spc="470" b="1" i="1">
                <a:solidFill>
                  <a:srgbClr val="B1E740"/>
                </a:solidFill>
                <a:latin typeface="Roboto Cn"/>
                <a:cs typeface="Roboto Cn"/>
              </a:rPr>
              <a:t>VULNERABILIDAD</a:t>
            </a:r>
            <a:endParaRPr sz="8250">
              <a:latin typeface="Roboto Cn"/>
              <a:cs typeface="Roboto C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620999" cy="88010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220386" y="621348"/>
            <a:ext cx="5496560" cy="0"/>
          </a:xfrm>
          <a:custGeom>
            <a:avLst/>
            <a:gdLst/>
            <a:ahLst/>
            <a:cxnLst/>
            <a:rect l="l" t="t" r="r" b="b"/>
            <a:pathLst>
              <a:path w="5496559" h="0">
                <a:moveTo>
                  <a:pt x="0" y="0"/>
                </a:moveTo>
                <a:lnTo>
                  <a:pt x="5495949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773031" y="3459389"/>
            <a:ext cx="13964285" cy="4953000"/>
            <a:chOff x="773031" y="3459389"/>
            <a:chExt cx="13964285" cy="4953000"/>
          </a:xfrm>
        </p:grpSpPr>
        <p:sp>
          <p:nvSpPr>
            <p:cNvPr id="5" name="object 5" descr=""/>
            <p:cNvSpPr/>
            <p:nvPr/>
          </p:nvSpPr>
          <p:spPr>
            <a:xfrm>
              <a:off x="903919" y="7897177"/>
              <a:ext cx="5496560" cy="0"/>
            </a:xfrm>
            <a:custGeom>
              <a:avLst/>
              <a:gdLst/>
              <a:ahLst/>
              <a:cxnLst/>
              <a:rect l="l" t="t" r="r" b="b"/>
              <a:pathLst>
                <a:path w="5496560" h="0">
                  <a:moveTo>
                    <a:pt x="0" y="0"/>
                  </a:moveTo>
                  <a:lnTo>
                    <a:pt x="5495949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73031" y="3459389"/>
              <a:ext cx="13964285" cy="4953000"/>
            </a:xfrm>
            <a:custGeom>
              <a:avLst/>
              <a:gdLst/>
              <a:ahLst/>
              <a:cxnLst/>
              <a:rect l="l" t="t" r="r" b="b"/>
              <a:pathLst>
                <a:path w="13964285" h="4953000">
                  <a:moveTo>
                    <a:pt x="11598702" y="4952999"/>
                  </a:moveTo>
                  <a:lnTo>
                    <a:pt x="64750" y="4952999"/>
                  </a:lnTo>
                  <a:lnTo>
                    <a:pt x="18965" y="4934029"/>
                  </a:lnTo>
                  <a:lnTo>
                    <a:pt x="0" y="4888229"/>
                  </a:lnTo>
                  <a:lnTo>
                    <a:pt x="0" y="64769"/>
                  </a:lnTo>
                  <a:lnTo>
                    <a:pt x="5088" y="39558"/>
                  </a:lnTo>
                  <a:lnTo>
                    <a:pt x="18965" y="18970"/>
                  </a:lnTo>
                  <a:lnTo>
                    <a:pt x="39546" y="5089"/>
                  </a:lnTo>
                  <a:lnTo>
                    <a:pt x="64750" y="0"/>
                  </a:lnTo>
                  <a:lnTo>
                    <a:pt x="13898898" y="0"/>
                  </a:lnTo>
                  <a:lnTo>
                    <a:pt x="13924103" y="5089"/>
                  </a:lnTo>
                  <a:lnTo>
                    <a:pt x="13944685" y="18970"/>
                  </a:lnTo>
                  <a:lnTo>
                    <a:pt x="13958561" y="39558"/>
                  </a:lnTo>
                  <a:lnTo>
                    <a:pt x="13963650" y="64769"/>
                  </a:lnTo>
                  <a:lnTo>
                    <a:pt x="13963650" y="316229"/>
                  </a:lnTo>
                  <a:lnTo>
                    <a:pt x="13944685" y="362029"/>
                  </a:lnTo>
                  <a:lnTo>
                    <a:pt x="13898898" y="380999"/>
                  </a:lnTo>
                  <a:lnTo>
                    <a:pt x="4863620" y="380999"/>
                  </a:lnTo>
                  <a:lnTo>
                    <a:pt x="4850929" y="382256"/>
                  </a:lnTo>
                  <a:lnTo>
                    <a:pt x="4809749" y="409835"/>
                  </a:lnTo>
                  <a:lnTo>
                    <a:pt x="4798870" y="445769"/>
                  </a:lnTo>
                  <a:lnTo>
                    <a:pt x="4798870" y="544829"/>
                  </a:lnTo>
                  <a:lnTo>
                    <a:pt x="4817835" y="590629"/>
                  </a:lnTo>
                  <a:lnTo>
                    <a:pt x="4863620" y="609599"/>
                  </a:lnTo>
                  <a:lnTo>
                    <a:pt x="9057625" y="609599"/>
                  </a:lnTo>
                  <a:lnTo>
                    <a:pt x="9082829" y="614689"/>
                  </a:lnTo>
                  <a:lnTo>
                    <a:pt x="9103411" y="628570"/>
                  </a:lnTo>
                  <a:lnTo>
                    <a:pt x="9117288" y="649158"/>
                  </a:lnTo>
                  <a:lnTo>
                    <a:pt x="9122376" y="674369"/>
                  </a:lnTo>
                  <a:lnTo>
                    <a:pt x="9122376" y="849629"/>
                  </a:lnTo>
                  <a:lnTo>
                    <a:pt x="9127464" y="874841"/>
                  </a:lnTo>
                  <a:lnTo>
                    <a:pt x="9141341" y="895429"/>
                  </a:lnTo>
                  <a:lnTo>
                    <a:pt x="9161923" y="909309"/>
                  </a:lnTo>
                  <a:lnTo>
                    <a:pt x="9187126" y="914399"/>
                  </a:lnTo>
                  <a:lnTo>
                    <a:pt x="13898898" y="914399"/>
                  </a:lnTo>
                  <a:lnTo>
                    <a:pt x="13924103" y="919489"/>
                  </a:lnTo>
                  <a:lnTo>
                    <a:pt x="13944685" y="933370"/>
                  </a:lnTo>
                  <a:lnTo>
                    <a:pt x="13958561" y="953958"/>
                  </a:lnTo>
                  <a:lnTo>
                    <a:pt x="13963650" y="979169"/>
                  </a:lnTo>
                  <a:lnTo>
                    <a:pt x="13963650" y="1230629"/>
                  </a:lnTo>
                  <a:lnTo>
                    <a:pt x="13958561" y="1255841"/>
                  </a:lnTo>
                  <a:lnTo>
                    <a:pt x="13944685" y="1276429"/>
                  </a:lnTo>
                  <a:lnTo>
                    <a:pt x="13924103" y="1290309"/>
                  </a:lnTo>
                  <a:lnTo>
                    <a:pt x="13898898" y="1295399"/>
                  </a:lnTo>
                  <a:lnTo>
                    <a:pt x="2941483" y="1295399"/>
                  </a:lnTo>
                  <a:lnTo>
                    <a:pt x="2928792" y="1296655"/>
                  </a:lnTo>
                  <a:lnTo>
                    <a:pt x="2887612" y="1324235"/>
                  </a:lnTo>
                  <a:lnTo>
                    <a:pt x="2876733" y="1360169"/>
                  </a:lnTo>
                  <a:lnTo>
                    <a:pt x="2876733" y="1459229"/>
                  </a:lnTo>
                  <a:lnTo>
                    <a:pt x="2895698" y="1505029"/>
                  </a:lnTo>
                  <a:lnTo>
                    <a:pt x="2941483" y="1523999"/>
                  </a:lnTo>
                  <a:lnTo>
                    <a:pt x="11619681" y="1523999"/>
                  </a:lnTo>
                  <a:lnTo>
                    <a:pt x="11644885" y="1529089"/>
                  </a:lnTo>
                  <a:lnTo>
                    <a:pt x="11665467" y="1542970"/>
                  </a:lnTo>
                  <a:lnTo>
                    <a:pt x="11679343" y="1563558"/>
                  </a:lnTo>
                  <a:lnTo>
                    <a:pt x="11684432" y="1588769"/>
                  </a:lnTo>
                  <a:lnTo>
                    <a:pt x="11684432" y="1840229"/>
                  </a:lnTo>
                  <a:lnTo>
                    <a:pt x="11679343" y="1865441"/>
                  </a:lnTo>
                  <a:lnTo>
                    <a:pt x="11665467" y="1886029"/>
                  </a:lnTo>
                  <a:lnTo>
                    <a:pt x="11644885" y="1899909"/>
                  </a:lnTo>
                  <a:lnTo>
                    <a:pt x="11619681" y="1904999"/>
                  </a:lnTo>
                  <a:lnTo>
                    <a:pt x="8215718" y="1904999"/>
                  </a:lnTo>
                  <a:lnTo>
                    <a:pt x="8190514" y="1910089"/>
                  </a:lnTo>
                  <a:lnTo>
                    <a:pt x="8169932" y="1923970"/>
                  </a:lnTo>
                  <a:lnTo>
                    <a:pt x="8156055" y="1944558"/>
                  </a:lnTo>
                  <a:lnTo>
                    <a:pt x="8150967" y="1969769"/>
                  </a:lnTo>
                  <a:lnTo>
                    <a:pt x="8150967" y="2068829"/>
                  </a:lnTo>
                  <a:lnTo>
                    <a:pt x="8156055" y="2094041"/>
                  </a:lnTo>
                  <a:lnTo>
                    <a:pt x="8169932" y="2114629"/>
                  </a:lnTo>
                  <a:lnTo>
                    <a:pt x="8190514" y="2128509"/>
                  </a:lnTo>
                  <a:lnTo>
                    <a:pt x="8215718" y="2133599"/>
                  </a:lnTo>
                  <a:lnTo>
                    <a:pt x="13899047" y="2133599"/>
                  </a:lnTo>
                  <a:lnTo>
                    <a:pt x="13924251" y="2138689"/>
                  </a:lnTo>
                  <a:lnTo>
                    <a:pt x="13944833" y="2152570"/>
                  </a:lnTo>
                  <a:lnTo>
                    <a:pt x="13958710" y="2173158"/>
                  </a:lnTo>
                  <a:lnTo>
                    <a:pt x="13963798" y="2198369"/>
                  </a:lnTo>
                  <a:lnTo>
                    <a:pt x="13963798" y="2449829"/>
                  </a:lnTo>
                  <a:lnTo>
                    <a:pt x="13944833" y="2495629"/>
                  </a:lnTo>
                  <a:lnTo>
                    <a:pt x="13899047" y="2514599"/>
                  </a:lnTo>
                  <a:lnTo>
                    <a:pt x="1953708" y="2514599"/>
                  </a:lnTo>
                  <a:lnTo>
                    <a:pt x="1941017" y="2515855"/>
                  </a:lnTo>
                  <a:lnTo>
                    <a:pt x="1899837" y="2543435"/>
                  </a:lnTo>
                  <a:lnTo>
                    <a:pt x="1888958" y="2579369"/>
                  </a:lnTo>
                  <a:lnTo>
                    <a:pt x="1888958" y="2678429"/>
                  </a:lnTo>
                  <a:lnTo>
                    <a:pt x="1907923" y="2724229"/>
                  </a:lnTo>
                  <a:lnTo>
                    <a:pt x="1953708" y="2743199"/>
                  </a:lnTo>
                  <a:lnTo>
                    <a:pt x="13899047" y="2743199"/>
                  </a:lnTo>
                  <a:lnTo>
                    <a:pt x="13924251" y="2748289"/>
                  </a:lnTo>
                  <a:lnTo>
                    <a:pt x="13944833" y="2762170"/>
                  </a:lnTo>
                  <a:lnTo>
                    <a:pt x="13958710" y="2782758"/>
                  </a:lnTo>
                  <a:lnTo>
                    <a:pt x="13963798" y="2807969"/>
                  </a:lnTo>
                  <a:lnTo>
                    <a:pt x="13963798" y="3059429"/>
                  </a:lnTo>
                  <a:lnTo>
                    <a:pt x="13944833" y="3105229"/>
                  </a:lnTo>
                  <a:lnTo>
                    <a:pt x="13899047" y="3124199"/>
                  </a:lnTo>
                  <a:lnTo>
                    <a:pt x="1108766" y="3124199"/>
                  </a:lnTo>
                  <a:lnTo>
                    <a:pt x="1096074" y="3125455"/>
                  </a:lnTo>
                  <a:lnTo>
                    <a:pt x="1054894" y="3153035"/>
                  </a:lnTo>
                  <a:lnTo>
                    <a:pt x="1044015" y="3188969"/>
                  </a:lnTo>
                  <a:lnTo>
                    <a:pt x="1044015" y="3288029"/>
                  </a:lnTo>
                  <a:lnTo>
                    <a:pt x="1062980" y="3333828"/>
                  </a:lnTo>
                  <a:lnTo>
                    <a:pt x="1108766" y="3352799"/>
                  </a:lnTo>
                  <a:lnTo>
                    <a:pt x="13899047" y="3352799"/>
                  </a:lnTo>
                  <a:lnTo>
                    <a:pt x="13924251" y="3357889"/>
                  </a:lnTo>
                  <a:lnTo>
                    <a:pt x="13944833" y="3371770"/>
                  </a:lnTo>
                  <a:lnTo>
                    <a:pt x="13958710" y="3392358"/>
                  </a:lnTo>
                  <a:lnTo>
                    <a:pt x="13963798" y="3417569"/>
                  </a:lnTo>
                  <a:lnTo>
                    <a:pt x="13963798" y="3669029"/>
                  </a:lnTo>
                  <a:lnTo>
                    <a:pt x="13944833" y="3714829"/>
                  </a:lnTo>
                  <a:lnTo>
                    <a:pt x="13899047" y="3733799"/>
                  </a:lnTo>
                  <a:lnTo>
                    <a:pt x="11655895" y="3733799"/>
                  </a:lnTo>
                  <a:lnTo>
                    <a:pt x="11630691" y="3738889"/>
                  </a:lnTo>
                  <a:lnTo>
                    <a:pt x="11610109" y="3752770"/>
                  </a:lnTo>
                  <a:lnTo>
                    <a:pt x="11596233" y="3773358"/>
                  </a:lnTo>
                  <a:lnTo>
                    <a:pt x="11591144" y="3798569"/>
                  </a:lnTo>
                  <a:lnTo>
                    <a:pt x="11591144" y="3897629"/>
                  </a:lnTo>
                  <a:lnTo>
                    <a:pt x="11596233" y="3922841"/>
                  </a:lnTo>
                  <a:lnTo>
                    <a:pt x="11610109" y="3943429"/>
                  </a:lnTo>
                  <a:lnTo>
                    <a:pt x="11630691" y="3957309"/>
                  </a:lnTo>
                  <a:lnTo>
                    <a:pt x="11655895" y="3962399"/>
                  </a:lnTo>
                  <a:lnTo>
                    <a:pt x="12097871" y="3962399"/>
                  </a:lnTo>
                  <a:lnTo>
                    <a:pt x="12123076" y="3967489"/>
                  </a:lnTo>
                  <a:lnTo>
                    <a:pt x="12143658" y="3981370"/>
                  </a:lnTo>
                  <a:lnTo>
                    <a:pt x="12157534" y="4001958"/>
                  </a:lnTo>
                  <a:lnTo>
                    <a:pt x="12162623" y="4027169"/>
                  </a:lnTo>
                  <a:lnTo>
                    <a:pt x="12162623" y="4278629"/>
                  </a:lnTo>
                  <a:lnTo>
                    <a:pt x="12143658" y="4324429"/>
                  </a:lnTo>
                  <a:lnTo>
                    <a:pt x="12097871" y="4343399"/>
                  </a:lnTo>
                  <a:lnTo>
                    <a:pt x="8833021" y="4343399"/>
                  </a:lnTo>
                  <a:lnTo>
                    <a:pt x="8807817" y="4348489"/>
                  </a:lnTo>
                  <a:lnTo>
                    <a:pt x="8787236" y="4362370"/>
                  </a:lnTo>
                  <a:lnTo>
                    <a:pt x="8773359" y="4382958"/>
                  </a:lnTo>
                  <a:lnTo>
                    <a:pt x="8768271" y="4408169"/>
                  </a:lnTo>
                  <a:lnTo>
                    <a:pt x="8768271" y="4507229"/>
                  </a:lnTo>
                  <a:lnTo>
                    <a:pt x="8773359" y="4532441"/>
                  </a:lnTo>
                  <a:lnTo>
                    <a:pt x="8787236" y="4553029"/>
                  </a:lnTo>
                  <a:lnTo>
                    <a:pt x="8807817" y="4566909"/>
                  </a:lnTo>
                  <a:lnTo>
                    <a:pt x="8833021" y="4571999"/>
                  </a:lnTo>
                  <a:lnTo>
                    <a:pt x="11598702" y="4571999"/>
                  </a:lnTo>
                  <a:lnTo>
                    <a:pt x="11623906" y="4577089"/>
                  </a:lnTo>
                  <a:lnTo>
                    <a:pt x="11644488" y="4590970"/>
                  </a:lnTo>
                  <a:lnTo>
                    <a:pt x="11658365" y="4611558"/>
                  </a:lnTo>
                  <a:lnTo>
                    <a:pt x="11663453" y="4636769"/>
                  </a:lnTo>
                  <a:lnTo>
                    <a:pt x="11663453" y="4888229"/>
                  </a:lnTo>
                  <a:lnTo>
                    <a:pt x="11658365" y="4913441"/>
                  </a:lnTo>
                  <a:lnTo>
                    <a:pt x="11644488" y="4934028"/>
                  </a:lnTo>
                  <a:lnTo>
                    <a:pt x="11623906" y="4947909"/>
                  </a:lnTo>
                  <a:lnTo>
                    <a:pt x="11598702" y="4952999"/>
                  </a:lnTo>
                  <a:close/>
                </a:path>
              </a:pathLst>
            </a:custGeom>
            <a:solidFill>
              <a:srgbClr val="3C466B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060" y="344972"/>
            <a:ext cx="242411" cy="23946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1969" y="345902"/>
            <a:ext cx="227685" cy="23853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4149" y="276921"/>
            <a:ext cx="242411" cy="307517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2527011" y="351855"/>
            <a:ext cx="148590" cy="226695"/>
          </a:xfrm>
          <a:custGeom>
            <a:avLst/>
            <a:gdLst/>
            <a:ahLst/>
            <a:cxnLst/>
            <a:rect l="l" t="t" r="r" b="b"/>
            <a:pathLst>
              <a:path w="148589" h="226695">
                <a:moveTo>
                  <a:pt x="0" y="226630"/>
                </a:moveTo>
                <a:lnTo>
                  <a:pt x="0" y="0"/>
                </a:lnTo>
                <a:lnTo>
                  <a:pt x="61230" y="0"/>
                </a:lnTo>
                <a:lnTo>
                  <a:pt x="61230" y="177180"/>
                </a:lnTo>
                <a:lnTo>
                  <a:pt x="148503" y="177180"/>
                </a:lnTo>
                <a:lnTo>
                  <a:pt x="148503" y="226630"/>
                </a:lnTo>
                <a:lnTo>
                  <a:pt x="0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853701" y="351855"/>
            <a:ext cx="61594" cy="226695"/>
          </a:xfrm>
          <a:custGeom>
            <a:avLst/>
            <a:gdLst/>
            <a:ahLst/>
            <a:cxnLst/>
            <a:rect l="l" t="t" r="r" b="b"/>
            <a:pathLst>
              <a:path w="61594" h="226695">
                <a:moveTo>
                  <a:pt x="0" y="226630"/>
                </a:moveTo>
                <a:lnTo>
                  <a:pt x="0" y="0"/>
                </a:lnTo>
                <a:lnTo>
                  <a:pt x="61540" y="0"/>
                </a:lnTo>
                <a:lnTo>
                  <a:pt x="61540" y="226630"/>
                </a:lnTo>
                <a:lnTo>
                  <a:pt x="0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89650" y="342647"/>
            <a:ext cx="170640" cy="244892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3431284" y="351855"/>
            <a:ext cx="61594" cy="226695"/>
          </a:xfrm>
          <a:custGeom>
            <a:avLst/>
            <a:gdLst/>
            <a:ahLst/>
            <a:cxnLst/>
            <a:rect l="l" t="t" r="r" b="b"/>
            <a:pathLst>
              <a:path w="61595" h="226695">
                <a:moveTo>
                  <a:pt x="0" y="226630"/>
                </a:moveTo>
                <a:lnTo>
                  <a:pt x="0" y="0"/>
                </a:lnTo>
                <a:lnTo>
                  <a:pt x="61540" y="0"/>
                </a:lnTo>
                <a:lnTo>
                  <a:pt x="61540" y="226630"/>
                </a:lnTo>
                <a:lnTo>
                  <a:pt x="0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67232" y="342647"/>
            <a:ext cx="170640" cy="244892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227300" y="345823"/>
            <a:ext cx="521970" cy="238760"/>
            <a:chOff x="4227300" y="345823"/>
            <a:chExt cx="521970" cy="238760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7300" y="345902"/>
              <a:ext cx="204278" cy="23853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608150" y="351855"/>
              <a:ext cx="134620" cy="226695"/>
            </a:xfrm>
            <a:custGeom>
              <a:avLst/>
              <a:gdLst/>
              <a:ahLst/>
              <a:cxnLst/>
              <a:rect l="l" t="t" r="r" b="b"/>
              <a:pathLst>
                <a:path w="134620" h="226695">
                  <a:moveTo>
                    <a:pt x="134551" y="226630"/>
                  </a:moveTo>
                  <a:lnTo>
                    <a:pt x="0" y="226630"/>
                  </a:lnTo>
                  <a:lnTo>
                    <a:pt x="0" y="0"/>
                  </a:lnTo>
                  <a:lnTo>
                    <a:pt x="134551" y="0"/>
                  </a:lnTo>
                  <a:lnTo>
                    <a:pt x="134551" y="49139"/>
                  </a:lnTo>
                  <a:lnTo>
                    <a:pt x="61230" y="49139"/>
                  </a:lnTo>
                  <a:lnTo>
                    <a:pt x="61230" y="84792"/>
                  </a:lnTo>
                  <a:lnTo>
                    <a:pt x="129126" y="84792"/>
                  </a:lnTo>
                  <a:lnTo>
                    <a:pt x="129126" y="133931"/>
                  </a:lnTo>
                  <a:lnTo>
                    <a:pt x="61230" y="133931"/>
                  </a:lnTo>
                  <a:lnTo>
                    <a:pt x="61230" y="176715"/>
                  </a:lnTo>
                  <a:lnTo>
                    <a:pt x="134551" y="176715"/>
                  </a:lnTo>
                  <a:lnTo>
                    <a:pt x="134551" y="226630"/>
                  </a:lnTo>
                  <a:close/>
                </a:path>
              </a:pathLst>
            </a:custGeom>
            <a:ln w="11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5142733" y="345823"/>
            <a:ext cx="448945" cy="238760"/>
            <a:chOff x="5142733" y="345823"/>
            <a:chExt cx="448945" cy="238760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2733" y="345902"/>
              <a:ext cx="204278" cy="23853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523583" y="351855"/>
              <a:ext cx="61594" cy="226695"/>
            </a:xfrm>
            <a:custGeom>
              <a:avLst/>
              <a:gdLst/>
              <a:ahLst/>
              <a:cxnLst/>
              <a:rect l="l" t="t" r="r" b="b"/>
              <a:pathLst>
                <a:path w="61595" h="226695">
                  <a:moveTo>
                    <a:pt x="0" y="226630"/>
                  </a:moveTo>
                  <a:lnTo>
                    <a:pt x="0" y="0"/>
                  </a:lnTo>
                  <a:lnTo>
                    <a:pt x="61540" y="0"/>
                  </a:lnTo>
                  <a:lnTo>
                    <a:pt x="61540" y="226630"/>
                  </a:lnTo>
                  <a:lnTo>
                    <a:pt x="0" y="226630"/>
                  </a:lnTo>
                  <a:close/>
                </a:path>
              </a:pathLst>
            </a:custGeom>
            <a:ln w="11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59532" y="342647"/>
            <a:ext cx="170640" cy="244892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95213" y="345902"/>
            <a:ext cx="176375" cy="23853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29343" y="342337"/>
            <a:ext cx="232335" cy="24520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22065" y="342647"/>
            <a:ext cx="170640" cy="244892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7163699" y="351855"/>
            <a:ext cx="61594" cy="226695"/>
          </a:xfrm>
          <a:custGeom>
            <a:avLst/>
            <a:gdLst/>
            <a:ahLst/>
            <a:cxnLst/>
            <a:rect l="l" t="t" r="r" b="b"/>
            <a:pathLst>
              <a:path w="61595" h="226695">
                <a:moveTo>
                  <a:pt x="0" y="226630"/>
                </a:moveTo>
                <a:lnTo>
                  <a:pt x="0" y="0"/>
                </a:lnTo>
                <a:lnTo>
                  <a:pt x="61540" y="0"/>
                </a:lnTo>
                <a:lnTo>
                  <a:pt x="61540" y="226630"/>
                </a:lnTo>
                <a:lnTo>
                  <a:pt x="0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7399556" y="351855"/>
            <a:ext cx="172085" cy="226695"/>
          </a:xfrm>
          <a:custGeom>
            <a:avLst/>
            <a:gdLst/>
            <a:ahLst/>
            <a:cxnLst/>
            <a:rect l="l" t="t" r="r" b="b"/>
            <a:pathLst>
              <a:path w="172084" h="226695">
                <a:moveTo>
                  <a:pt x="116570" y="226630"/>
                </a:moveTo>
                <a:lnTo>
                  <a:pt x="55339" y="226630"/>
                </a:lnTo>
                <a:lnTo>
                  <a:pt x="55339" y="50069"/>
                </a:lnTo>
                <a:lnTo>
                  <a:pt x="0" y="50069"/>
                </a:lnTo>
                <a:lnTo>
                  <a:pt x="0" y="0"/>
                </a:lnTo>
                <a:lnTo>
                  <a:pt x="171755" y="0"/>
                </a:lnTo>
                <a:lnTo>
                  <a:pt x="171755" y="50069"/>
                </a:lnTo>
                <a:lnTo>
                  <a:pt x="116570" y="50069"/>
                </a:lnTo>
                <a:lnTo>
                  <a:pt x="116570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7745621" y="351855"/>
            <a:ext cx="61594" cy="226695"/>
          </a:xfrm>
          <a:custGeom>
            <a:avLst/>
            <a:gdLst/>
            <a:ahLst/>
            <a:cxnLst/>
            <a:rect l="l" t="t" r="r" b="b"/>
            <a:pathLst>
              <a:path w="61595" h="226695">
                <a:moveTo>
                  <a:pt x="0" y="226630"/>
                </a:moveTo>
                <a:lnTo>
                  <a:pt x="0" y="0"/>
                </a:lnTo>
                <a:lnTo>
                  <a:pt x="61540" y="0"/>
                </a:lnTo>
                <a:lnTo>
                  <a:pt x="61540" y="226630"/>
                </a:lnTo>
                <a:lnTo>
                  <a:pt x="0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67619" y="345902"/>
            <a:ext cx="232180" cy="238536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45927" y="342337"/>
            <a:ext cx="232335" cy="245202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38648" y="342647"/>
            <a:ext cx="170640" cy="244892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352345" y="262349"/>
            <a:ext cx="3663950" cy="692150"/>
          </a:xfrm>
          <a:prstGeom prst="rect"/>
        </p:spPr>
        <p:txBody>
          <a:bodyPr wrap="square" lIns="0" tIns="107950" rIns="0" bIns="0" rtlCol="0" vert="horz">
            <a:spAutoFit/>
          </a:bodyPr>
          <a:lstStyle/>
          <a:p>
            <a:pPr marL="768350" marR="5080" indent="-756285">
              <a:lnSpc>
                <a:spcPct val="75000"/>
              </a:lnSpc>
              <a:spcBef>
                <a:spcPts val="850"/>
              </a:spcBef>
              <a:tabLst>
                <a:tab pos="1345565" algn="l"/>
                <a:tab pos="2870200" algn="l"/>
              </a:tabLst>
            </a:pPr>
            <a:r>
              <a:rPr dirty="0" sz="2500"/>
              <a:t>A</a:t>
            </a:r>
            <a:r>
              <a:rPr dirty="0" sz="2500" spc="175"/>
              <a:t> </a:t>
            </a:r>
            <a:r>
              <a:rPr dirty="0" sz="2500"/>
              <a:t>N</a:t>
            </a:r>
            <a:r>
              <a:rPr dirty="0" sz="2500" spc="180"/>
              <a:t> </a:t>
            </a:r>
            <a:r>
              <a:rPr dirty="0" sz="2500"/>
              <a:t>Á</a:t>
            </a:r>
            <a:r>
              <a:rPr dirty="0" sz="2500" spc="180"/>
              <a:t> </a:t>
            </a:r>
            <a:r>
              <a:rPr dirty="0" sz="2500"/>
              <a:t>L</a:t>
            </a:r>
            <a:r>
              <a:rPr dirty="0" sz="2500" spc="180"/>
              <a:t> </a:t>
            </a:r>
            <a:r>
              <a:rPr dirty="0" sz="2500"/>
              <a:t>I</a:t>
            </a:r>
            <a:r>
              <a:rPr dirty="0" sz="2500" spc="180"/>
              <a:t> </a:t>
            </a:r>
            <a:r>
              <a:rPr dirty="0" sz="2500" spc="-380"/>
              <a:t>S</a:t>
            </a:r>
            <a:r>
              <a:rPr dirty="0" sz="2500" spc="180"/>
              <a:t> </a:t>
            </a:r>
            <a:r>
              <a:rPr dirty="0" sz="2500"/>
              <a:t>I</a:t>
            </a:r>
            <a:r>
              <a:rPr dirty="0" sz="2500" spc="180"/>
              <a:t> </a:t>
            </a:r>
            <a:r>
              <a:rPr dirty="0" sz="2500" spc="-430"/>
              <a:t>S</a:t>
            </a:r>
            <a:r>
              <a:rPr dirty="0" sz="2500"/>
              <a:t>	D</a:t>
            </a:r>
            <a:r>
              <a:rPr dirty="0" sz="2500" spc="160"/>
              <a:t> </a:t>
            </a:r>
            <a:r>
              <a:rPr dirty="0" sz="2500" spc="-505"/>
              <a:t>E</a:t>
            </a:r>
            <a:r>
              <a:rPr dirty="0" sz="2500" spc="625"/>
              <a:t> </a:t>
            </a:r>
            <a:r>
              <a:rPr dirty="0" sz="2500" spc="-345"/>
              <a:t>Y</a:t>
            </a:r>
            <a:r>
              <a:rPr dirty="0" sz="2500"/>
              <a:t>	P</a:t>
            </a:r>
            <a:r>
              <a:rPr dirty="0" sz="2500" spc="130"/>
              <a:t> </a:t>
            </a:r>
            <a:r>
              <a:rPr dirty="0" sz="2500"/>
              <a:t>U</a:t>
            </a:r>
            <a:r>
              <a:rPr dirty="0" sz="2500" spc="190"/>
              <a:t> </a:t>
            </a:r>
            <a:r>
              <a:rPr dirty="0" sz="2500" spc="-455"/>
              <a:t>E</a:t>
            </a:r>
            <a:r>
              <a:rPr dirty="0" sz="2500" spc="250"/>
              <a:t> </a:t>
            </a:r>
            <a:r>
              <a:rPr dirty="0" sz="2500" spc="-254"/>
              <a:t>R</a:t>
            </a:r>
            <a:r>
              <a:rPr dirty="0" sz="2500" spc="190"/>
              <a:t> </a:t>
            </a:r>
            <a:r>
              <a:rPr dirty="0" sz="2500" spc="-345"/>
              <a:t>T</a:t>
            </a:r>
            <a:r>
              <a:rPr dirty="0" sz="2500" spc="190"/>
              <a:t> </a:t>
            </a:r>
            <a:r>
              <a:rPr dirty="0" sz="2500"/>
              <a:t>O</a:t>
            </a:r>
            <a:r>
              <a:rPr dirty="0" sz="2500" spc="190"/>
              <a:t> </a:t>
            </a:r>
            <a:r>
              <a:rPr dirty="0" sz="2500" spc="-430"/>
              <a:t>S</a:t>
            </a:r>
            <a:endParaRPr sz="2500"/>
          </a:p>
        </p:txBody>
      </p:sp>
      <p:sp>
        <p:nvSpPr>
          <p:cNvPr id="32" name="object 32" descr=""/>
          <p:cNvSpPr txBox="1"/>
          <p:nvPr/>
        </p:nvSpPr>
        <p:spPr>
          <a:xfrm>
            <a:off x="5125527" y="262349"/>
            <a:ext cx="3815079" cy="692150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243840" marR="5080" indent="-231775">
              <a:lnSpc>
                <a:spcPct val="75000"/>
              </a:lnSpc>
              <a:spcBef>
                <a:spcPts val="850"/>
              </a:spcBef>
              <a:tabLst>
                <a:tab pos="1617345" algn="l"/>
              </a:tabLst>
            </a:pP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D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I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380">
                <a:solidFill>
                  <a:srgbClr val="ABB4BE"/>
                </a:solidFill>
                <a:latin typeface="Arial Black"/>
                <a:cs typeface="Arial Black"/>
              </a:rPr>
              <a:t>S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P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O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380">
                <a:solidFill>
                  <a:srgbClr val="ABB4BE"/>
                </a:solidFill>
                <a:latin typeface="Arial Black"/>
                <a:cs typeface="Arial Black"/>
              </a:rPr>
              <a:t>S</a:t>
            </a:r>
            <a:r>
              <a:rPr dirty="0" sz="2500" spc="18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I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345">
                <a:solidFill>
                  <a:srgbClr val="ABB4BE"/>
                </a:solidFill>
                <a:latin typeface="Arial Black"/>
                <a:cs typeface="Arial Black"/>
              </a:rPr>
              <a:t>T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I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V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O</a:t>
            </a:r>
            <a:r>
              <a:rPr dirty="0" sz="2500" spc="18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430">
                <a:solidFill>
                  <a:srgbClr val="ABB4BE"/>
                </a:solidFill>
                <a:latin typeface="Arial Black"/>
                <a:cs typeface="Arial Black"/>
              </a:rPr>
              <a:t>S </a:t>
            </a:r>
            <a:r>
              <a:rPr dirty="0" sz="2500" spc="-335">
                <a:solidFill>
                  <a:srgbClr val="ABB4BE"/>
                </a:solidFill>
                <a:latin typeface="Arial Black"/>
                <a:cs typeface="Arial Black"/>
              </a:rPr>
              <a:t>C</a:t>
            </a:r>
            <a:r>
              <a:rPr dirty="0" sz="2500" spc="229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O</a:t>
            </a:r>
            <a:r>
              <a:rPr dirty="0" sz="2500" spc="229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50">
                <a:solidFill>
                  <a:srgbClr val="ABB4BE"/>
                </a:solidFill>
                <a:latin typeface="Arial Black"/>
                <a:cs typeface="Arial Black"/>
              </a:rPr>
              <a:t>N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	N</a:t>
            </a:r>
            <a:r>
              <a:rPr dirty="0" sz="2500" spc="25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M</a:t>
            </a:r>
            <a:r>
              <a:rPr dirty="0" sz="2500" spc="25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A</a:t>
            </a:r>
            <a:r>
              <a:rPr dirty="0" sz="2500" spc="25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50">
                <a:solidFill>
                  <a:srgbClr val="ABB4BE"/>
                </a:solidFill>
                <a:latin typeface="Arial Black"/>
                <a:cs typeface="Arial Black"/>
              </a:rPr>
              <a:t>P</a:t>
            </a:r>
            <a:endParaRPr sz="2500">
              <a:latin typeface="Arial Black"/>
              <a:cs typeface="Arial Black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00958" y="631652"/>
            <a:ext cx="222725" cy="238536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02567" y="631652"/>
            <a:ext cx="176376" cy="238536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43828" y="631652"/>
            <a:ext cx="205828" cy="241636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3433203" y="637605"/>
            <a:ext cx="134620" cy="226695"/>
          </a:xfrm>
          <a:custGeom>
            <a:avLst/>
            <a:gdLst/>
            <a:ahLst/>
            <a:cxnLst/>
            <a:rect l="l" t="t" r="r" b="b"/>
            <a:pathLst>
              <a:path w="134620" h="226694">
                <a:moveTo>
                  <a:pt x="134552" y="226630"/>
                </a:moveTo>
                <a:lnTo>
                  <a:pt x="0" y="226630"/>
                </a:lnTo>
                <a:lnTo>
                  <a:pt x="0" y="0"/>
                </a:lnTo>
                <a:lnTo>
                  <a:pt x="134552" y="0"/>
                </a:lnTo>
                <a:lnTo>
                  <a:pt x="134552" y="49139"/>
                </a:lnTo>
                <a:lnTo>
                  <a:pt x="61230" y="49139"/>
                </a:lnTo>
                <a:lnTo>
                  <a:pt x="61230" y="84792"/>
                </a:lnTo>
                <a:lnTo>
                  <a:pt x="129126" y="84792"/>
                </a:lnTo>
                <a:lnTo>
                  <a:pt x="129126" y="133931"/>
                </a:lnTo>
                <a:lnTo>
                  <a:pt x="61230" y="133931"/>
                </a:lnTo>
                <a:lnTo>
                  <a:pt x="61230" y="176715"/>
                </a:lnTo>
                <a:lnTo>
                  <a:pt x="134552" y="176715"/>
                </a:lnTo>
                <a:lnTo>
                  <a:pt x="134552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7" name="object 3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43400" y="631652"/>
            <a:ext cx="206138" cy="238536"/>
          </a:xfrm>
          <a:prstGeom prst="rect">
            <a:avLst/>
          </a:prstGeom>
        </p:spPr>
      </p:pic>
      <p:sp>
        <p:nvSpPr>
          <p:cNvPr id="38" name="object 38" descr=""/>
          <p:cNvSpPr/>
          <p:nvPr/>
        </p:nvSpPr>
        <p:spPr>
          <a:xfrm>
            <a:off x="4089527" y="637605"/>
            <a:ext cx="172085" cy="226695"/>
          </a:xfrm>
          <a:custGeom>
            <a:avLst/>
            <a:gdLst/>
            <a:ahLst/>
            <a:cxnLst/>
            <a:rect l="l" t="t" r="r" b="b"/>
            <a:pathLst>
              <a:path w="172085" h="226694">
                <a:moveTo>
                  <a:pt x="116570" y="226630"/>
                </a:moveTo>
                <a:lnTo>
                  <a:pt x="55339" y="226630"/>
                </a:lnTo>
                <a:lnTo>
                  <a:pt x="55339" y="50069"/>
                </a:lnTo>
                <a:lnTo>
                  <a:pt x="0" y="50069"/>
                </a:lnTo>
                <a:lnTo>
                  <a:pt x="0" y="0"/>
                </a:lnTo>
                <a:lnTo>
                  <a:pt x="171755" y="0"/>
                </a:lnTo>
                <a:lnTo>
                  <a:pt x="171755" y="50069"/>
                </a:lnTo>
                <a:lnTo>
                  <a:pt x="116570" y="50069"/>
                </a:lnTo>
                <a:lnTo>
                  <a:pt x="116570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9" name="object 3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21270" y="628087"/>
            <a:ext cx="232335" cy="245202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813992" y="628397"/>
            <a:ext cx="170640" cy="244892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365689" y="628397"/>
            <a:ext cx="192032" cy="244892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13615" y="628087"/>
            <a:ext cx="232335" cy="245202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116878" y="631652"/>
            <a:ext cx="227685" cy="238536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747937" y="631652"/>
            <a:ext cx="227685" cy="238536"/>
          </a:xfrm>
          <a:prstGeom prst="rect">
            <a:avLst/>
          </a:prstGeom>
        </p:spPr>
      </p:pic>
      <p:sp>
        <p:nvSpPr>
          <p:cNvPr id="45" name="object 45" descr=""/>
          <p:cNvSpPr/>
          <p:nvPr/>
        </p:nvSpPr>
        <p:spPr>
          <a:xfrm>
            <a:off x="7160564" y="637605"/>
            <a:ext cx="258445" cy="226695"/>
          </a:xfrm>
          <a:custGeom>
            <a:avLst/>
            <a:gdLst/>
            <a:ahLst/>
            <a:cxnLst/>
            <a:rect l="l" t="t" r="r" b="b"/>
            <a:pathLst>
              <a:path w="258445" h="226694">
                <a:moveTo>
                  <a:pt x="98743" y="226630"/>
                </a:moveTo>
                <a:lnTo>
                  <a:pt x="52394" y="63400"/>
                </a:lnTo>
                <a:lnTo>
                  <a:pt x="50999" y="63400"/>
                </a:lnTo>
                <a:lnTo>
                  <a:pt x="52423" y="83087"/>
                </a:lnTo>
                <a:lnTo>
                  <a:pt x="53441" y="100448"/>
                </a:lnTo>
                <a:lnTo>
                  <a:pt x="54051" y="115485"/>
                </a:lnTo>
                <a:lnTo>
                  <a:pt x="54254" y="128196"/>
                </a:lnTo>
                <a:lnTo>
                  <a:pt x="54254" y="226630"/>
                </a:lnTo>
                <a:lnTo>
                  <a:pt x="0" y="226630"/>
                </a:lnTo>
                <a:lnTo>
                  <a:pt x="0" y="0"/>
                </a:lnTo>
                <a:lnTo>
                  <a:pt x="81537" y="0"/>
                </a:lnTo>
                <a:lnTo>
                  <a:pt x="128816" y="160904"/>
                </a:lnTo>
                <a:lnTo>
                  <a:pt x="130056" y="160904"/>
                </a:lnTo>
                <a:lnTo>
                  <a:pt x="176405" y="0"/>
                </a:lnTo>
                <a:lnTo>
                  <a:pt x="258098" y="0"/>
                </a:lnTo>
                <a:lnTo>
                  <a:pt x="258098" y="226630"/>
                </a:lnTo>
                <a:lnTo>
                  <a:pt x="201827" y="226630"/>
                </a:lnTo>
                <a:lnTo>
                  <a:pt x="201827" y="127266"/>
                </a:lnTo>
                <a:lnTo>
                  <a:pt x="201827" y="122099"/>
                </a:lnTo>
                <a:lnTo>
                  <a:pt x="203324" y="80442"/>
                </a:lnTo>
                <a:lnTo>
                  <a:pt x="204153" y="63710"/>
                </a:lnTo>
                <a:lnTo>
                  <a:pt x="202757" y="63710"/>
                </a:lnTo>
                <a:lnTo>
                  <a:pt x="157028" y="226630"/>
                </a:lnTo>
                <a:lnTo>
                  <a:pt x="98743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6" name="object 4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578952" y="630722"/>
            <a:ext cx="242412" cy="239466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75861" y="631652"/>
            <a:ext cx="176375" cy="238536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723852" y="1009433"/>
            <a:ext cx="14170660" cy="1397000"/>
          </a:xfrm>
          <a:custGeom>
            <a:avLst/>
            <a:gdLst/>
            <a:ahLst/>
            <a:cxnLst/>
            <a:rect l="l" t="t" r="r" b="b"/>
            <a:pathLst>
              <a:path w="14170660" h="1397000">
                <a:moveTo>
                  <a:pt x="13932708" y="1396828"/>
                </a:moveTo>
                <a:lnTo>
                  <a:pt x="237408" y="1396828"/>
                </a:lnTo>
                <a:lnTo>
                  <a:pt x="189562" y="1392004"/>
                </a:lnTo>
                <a:lnTo>
                  <a:pt x="144998" y="1378167"/>
                </a:lnTo>
                <a:lnTo>
                  <a:pt x="104671" y="1356273"/>
                </a:lnTo>
                <a:lnTo>
                  <a:pt x="69535" y="1327277"/>
                </a:lnTo>
                <a:lnTo>
                  <a:pt x="40545" y="1292134"/>
                </a:lnTo>
                <a:lnTo>
                  <a:pt x="18656" y="1251798"/>
                </a:lnTo>
                <a:lnTo>
                  <a:pt x="4823" y="1207224"/>
                </a:lnTo>
                <a:lnTo>
                  <a:pt x="0" y="1159367"/>
                </a:lnTo>
                <a:lnTo>
                  <a:pt x="0" y="237460"/>
                </a:lnTo>
                <a:lnTo>
                  <a:pt x="4823" y="189604"/>
                </a:lnTo>
                <a:lnTo>
                  <a:pt x="18656" y="145030"/>
                </a:lnTo>
                <a:lnTo>
                  <a:pt x="40545" y="104694"/>
                </a:lnTo>
                <a:lnTo>
                  <a:pt x="69535" y="69550"/>
                </a:lnTo>
                <a:lnTo>
                  <a:pt x="104671" y="40554"/>
                </a:lnTo>
                <a:lnTo>
                  <a:pt x="144998" y="18660"/>
                </a:lnTo>
                <a:lnTo>
                  <a:pt x="189562" y="4824"/>
                </a:lnTo>
                <a:lnTo>
                  <a:pt x="237408" y="0"/>
                </a:lnTo>
                <a:lnTo>
                  <a:pt x="13932708" y="0"/>
                </a:lnTo>
                <a:lnTo>
                  <a:pt x="13980554" y="4824"/>
                </a:lnTo>
                <a:lnTo>
                  <a:pt x="14025118" y="18660"/>
                </a:lnTo>
                <a:lnTo>
                  <a:pt x="14065445" y="40554"/>
                </a:lnTo>
                <a:lnTo>
                  <a:pt x="14100581" y="69550"/>
                </a:lnTo>
                <a:lnTo>
                  <a:pt x="14129571" y="104694"/>
                </a:lnTo>
                <a:lnTo>
                  <a:pt x="14151459" y="145030"/>
                </a:lnTo>
                <a:lnTo>
                  <a:pt x="14165293" y="189604"/>
                </a:lnTo>
                <a:lnTo>
                  <a:pt x="14170116" y="237460"/>
                </a:lnTo>
                <a:lnTo>
                  <a:pt x="14170116" y="1159367"/>
                </a:lnTo>
                <a:lnTo>
                  <a:pt x="14165293" y="1207224"/>
                </a:lnTo>
                <a:lnTo>
                  <a:pt x="14151459" y="1251798"/>
                </a:lnTo>
                <a:lnTo>
                  <a:pt x="14129571" y="1292134"/>
                </a:lnTo>
                <a:lnTo>
                  <a:pt x="14100581" y="1327277"/>
                </a:lnTo>
                <a:lnTo>
                  <a:pt x="14065445" y="1356273"/>
                </a:lnTo>
                <a:lnTo>
                  <a:pt x="14025118" y="1378167"/>
                </a:lnTo>
                <a:lnTo>
                  <a:pt x="13980554" y="1392004"/>
                </a:lnTo>
                <a:lnTo>
                  <a:pt x="13932708" y="1396828"/>
                </a:lnTo>
                <a:close/>
              </a:path>
            </a:pathLst>
          </a:custGeom>
          <a:solidFill>
            <a:srgbClr val="0F6FFE">
              <a:alpha val="9293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434609" y="2610867"/>
            <a:ext cx="176376" cy="238536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752618" y="2609937"/>
            <a:ext cx="242411" cy="239466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49527" y="2610867"/>
            <a:ext cx="206138" cy="238536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481796" y="2609937"/>
            <a:ext cx="242411" cy="239466"/>
          </a:xfrm>
          <a:prstGeom prst="rect">
            <a:avLst/>
          </a:prstGeom>
        </p:spPr>
      </p:pic>
      <p:sp>
        <p:nvSpPr>
          <p:cNvPr id="53" name="object 53" descr=""/>
          <p:cNvSpPr/>
          <p:nvPr/>
        </p:nvSpPr>
        <p:spPr>
          <a:xfrm>
            <a:off x="6633055" y="2616820"/>
            <a:ext cx="172085" cy="226695"/>
          </a:xfrm>
          <a:custGeom>
            <a:avLst/>
            <a:gdLst/>
            <a:ahLst/>
            <a:cxnLst/>
            <a:rect l="l" t="t" r="r" b="b"/>
            <a:pathLst>
              <a:path w="172084" h="226694">
                <a:moveTo>
                  <a:pt x="116570" y="226630"/>
                </a:moveTo>
                <a:lnTo>
                  <a:pt x="55339" y="226630"/>
                </a:lnTo>
                <a:lnTo>
                  <a:pt x="55339" y="50069"/>
                </a:lnTo>
                <a:lnTo>
                  <a:pt x="0" y="50069"/>
                </a:lnTo>
                <a:lnTo>
                  <a:pt x="0" y="0"/>
                </a:lnTo>
                <a:lnTo>
                  <a:pt x="171755" y="0"/>
                </a:lnTo>
                <a:lnTo>
                  <a:pt x="171755" y="50069"/>
                </a:lnTo>
                <a:lnTo>
                  <a:pt x="116570" y="50069"/>
                </a:lnTo>
                <a:lnTo>
                  <a:pt x="116570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4" name="object 5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973168" y="2610867"/>
            <a:ext cx="206138" cy="238536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669241" y="2610867"/>
            <a:ext cx="176376" cy="238536"/>
          </a:xfrm>
          <a:prstGeom prst="rect">
            <a:avLst/>
          </a:prstGeom>
        </p:spPr>
      </p:pic>
      <p:sp>
        <p:nvSpPr>
          <p:cNvPr id="56" name="object 56" descr=""/>
          <p:cNvSpPr/>
          <p:nvPr/>
        </p:nvSpPr>
        <p:spPr>
          <a:xfrm>
            <a:off x="9365620" y="2616820"/>
            <a:ext cx="61594" cy="226695"/>
          </a:xfrm>
          <a:custGeom>
            <a:avLst/>
            <a:gdLst/>
            <a:ahLst/>
            <a:cxnLst/>
            <a:rect l="l" t="t" r="r" b="b"/>
            <a:pathLst>
              <a:path w="61595" h="226694">
                <a:moveTo>
                  <a:pt x="0" y="226630"/>
                </a:moveTo>
                <a:lnTo>
                  <a:pt x="0" y="0"/>
                </a:lnTo>
                <a:lnTo>
                  <a:pt x="61540" y="0"/>
                </a:lnTo>
                <a:lnTo>
                  <a:pt x="61540" y="226630"/>
                </a:lnTo>
                <a:lnTo>
                  <a:pt x="0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7" name="object 57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007002" y="2610867"/>
            <a:ext cx="227685" cy="238536"/>
          </a:xfrm>
          <a:prstGeom prst="rect">
            <a:avLst/>
          </a:prstGeom>
        </p:spPr>
      </p:pic>
      <p:sp>
        <p:nvSpPr>
          <p:cNvPr id="58" name="object 58" descr=""/>
          <p:cNvSpPr/>
          <p:nvPr/>
        </p:nvSpPr>
        <p:spPr>
          <a:xfrm>
            <a:off x="10419628" y="2616820"/>
            <a:ext cx="134620" cy="226695"/>
          </a:xfrm>
          <a:custGeom>
            <a:avLst/>
            <a:gdLst/>
            <a:ahLst/>
            <a:cxnLst/>
            <a:rect l="l" t="t" r="r" b="b"/>
            <a:pathLst>
              <a:path w="134620" h="226694">
                <a:moveTo>
                  <a:pt x="134552" y="226630"/>
                </a:moveTo>
                <a:lnTo>
                  <a:pt x="0" y="226630"/>
                </a:lnTo>
                <a:lnTo>
                  <a:pt x="0" y="0"/>
                </a:lnTo>
                <a:lnTo>
                  <a:pt x="134552" y="0"/>
                </a:lnTo>
                <a:lnTo>
                  <a:pt x="134552" y="49139"/>
                </a:lnTo>
                <a:lnTo>
                  <a:pt x="61230" y="49139"/>
                </a:lnTo>
                <a:lnTo>
                  <a:pt x="61230" y="84792"/>
                </a:lnTo>
                <a:lnTo>
                  <a:pt x="129126" y="84792"/>
                </a:lnTo>
                <a:lnTo>
                  <a:pt x="129126" y="133931"/>
                </a:lnTo>
                <a:lnTo>
                  <a:pt x="61230" y="133931"/>
                </a:lnTo>
                <a:lnTo>
                  <a:pt x="61230" y="176715"/>
                </a:lnTo>
                <a:lnTo>
                  <a:pt x="134552" y="176715"/>
                </a:lnTo>
                <a:lnTo>
                  <a:pt x="134552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9" name="object 59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719284" y="2607611"/>
            <a:ext cx="170640" cy="244892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279351" y="2610867"/>
            <a:ext cx="204278" cy="238536"/>
          </a:xfrm>
          <a:prstGeom prst="rect">
            <a:avLst/>
          </a:prstGeom>
        </p:spPr>
      </p:pic>
      <p:sp>
        <p:nvSpPr>
          <p:cNvPr id="61" name="object 61" descr=""/>
          <p:cNvSpPr/>
          <p:nvPr/>
        </p:nvSpPr>
        <p:spPr>
          <a:xfrm>
            <a:off x="11660202" y="2616820"/>
            <a:ext cx="134620" cy="226695"/>
          </a:xfrm>
          <a:custGeom>
            <a:avLst/>
            <a:gdLst/>
            <a:ahLst/>
            <a:cxnLst/>
            <a:rect l="l" t="t" r="r" b="b"/>
            <a:pathLst>
              <a:path w="134620" h="226694">
                <a:moveTo>
                  <a:pt x="134552" y="226630"/>
                </a:moveTo>
                <a:lnTo>
                  <a:pt x="0" y="226630"/>
                </a:lnTo>
                <a:lnTo>
                  <a:pt x="0" y="0"/>
                </a:lnTo>
                <a:lnTo>
                  <a:pt x="134552" y="0"/>
                </a:lnTo>
                <a:lnTo>
                  <a:pt x="134552" y="49139"/>
                </a:lnTo>
                <a:lnTo>
                  <a:pt x="61230" y="49139"/>
                </a:lnTo>
                <a:lnTo>
                  <a:pt x="61230" y="84792"/>
                </a:lnTo>
                <a:lnTo>
                  <a:pt x="129126" y="84792"/>
                </a:lnTo>
                <a:lnTo>
                  <a:pt x="129126" y="133931"/>
                </a:lnTo>
                <a:lnTo>
                  <a:pt x="61230" y="133931"/>
                </a:lnTo>
                <a:lnTo>
                  <a:pt x="61230" y="176715"/>
                </a:lnTo>
                <a:lnTo>
                  <a:pt x="134552" y="176715"/>
                </a:lnTo>
                <a:lnTo>
                  <a:pt x="134552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5613775" y="2902570"/>
            <a:ext cx="134620" cy="226695"/>
          </a:xfrm>
          <a:custGeom>
            <a:avLst/>
            <a:gdLst/>
            <a:ahLst/>
            <a:cxnLst/>
            <a:rect l="l" t="t" r="r" b="b"/>
            <a:pathLst>
              <a:path w="134620" h="226694">
                <a:moveTo>
                  <a:pt x="134552" y="226630"/>
                </a:moveTo>
                <a:lnTo>
                  <a:pt x="0" y="226630"/>
                </a:lnTo>
                <a:lnTo>
                  <a:pt x="0" y="0"/>
                </a:lnTo>
                <a:lnTo>
                  <a:pt x="134552" y="0"/>
                </a:lnTo>
                <a:lnTo>
                  <a:pt x="134552" y="49139"/>
                </a:lnTo>
                <a:lnTo>
                  <a:pt x="61230" y="49139"/>
                </a:lnTo>
                <a:lnTo>
                  <a:pt x="61230" y="84792"/>
                </a:lnTo>
                <a:lnTo>
                  <a:pt x="129126" y="84792"/>
                </a:lnTo>
                <a:lnTo>
                  <a:pt x="129126" y="133931"/>
                </a:lnTo>
                <a:lnTo>
                  <a:pt x="61230" y="133931"/>
                </a:lnTo>
                <a:lnTo>
                  <a:pt x="61230" y="176715"/>
                </a:lnTo>
                <a:lnTo>
                  <a:pt x="134552" y="176715"/>
                </a:lnTo>
                <a:lnTo>
                  <a:pt x="134552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3" name="object 63" descr=""/>
          <p:cNvGrpSpPr/>
          <p:nvPr/>
        </p:nvGrpSpPr>
        <p:grpSpPr>
          <a:xfrm>
            <a:off x="5878704" y="2610867"/>
            <a:ext cx="270510" cy="527685"/>
            <a:chOff x="5878704" y="2610867"/>
            <a:chExt cx="270510" cy="527685"/>
          </a:xfrm>
        </p:grpSpPr>
        <p:sp>
          <p:nvSpPr>
            <p:cNvPr id="64" name="object 64" descr=""/>
            <p:cNvSpPr/>
            <p:nvPr/>
          </p:nvSpPr>
          <p:spPr>
            <a:xfrm>
              <a:off x="5884657" y="2616820"/>
              <a:ext cx="258445" cy="226695"/>
            </a:xfrm>
            <a:custGeom>
              <a:avLst/>
              <a:gdLst/>
              <a:ahLst/>
              <a:cxnLst/>
              <a:rect l="l" t="t" r="r" b="b"/>
              <a:pathLst>
                <a:path w="258445" h="226694">
                  <a:moveTo>
                    <a:pt x="98743" y="226630"/>
                  </a:moveTo>
                  <a:lnTo>
                    <a:pt x="52394" y="63400"/>
                  </a:lnTo>
                  <a:lnTo>
                    <a:pt x="50999" y="63400"/>
                  </a:lnTo>
                  <a:lnTo>
                    <a:pt x="52423" y="83087"/>
                  </a:lnTo>
                  <a:lnTo>
                    <a:pt x="53440" y="100448"/>
                  </a:lnTo>
                  <a:lnTo>
                    <a:pt x="54051" y="115485"/>
                  </a:lnTo>
                  <a:lnTo>
                    <a:pt x="54254" y="128196"/>
                  </a:lnTo>
                  <a:lnTo>
                    <a:pt x="54254" y="226630"/>
                  </a:lnTo>
                  <a:lnTo>
                    <a:pt x="0" y="226630"/>
                  </a:lnTo>
                  <a:lnTo>
                    <a:pt x="0" y="0"/>
                  </a:lnTo>
                  <a:lnTo>
                    <a:pt x="81537" y="0"/>
                  </a:lnTo>
                  <a:lnTo>
                    <a:pt x="128816" y="160904"/>
                  </a:lnTo>
                  <a:lnTo>
                    <a:pt x="130056" y="160904"/>
                  </a:lnTo>
                  <a:lnTo>
                    <a:pt x="176405" y="0"/>
                  </a:lnTo>
                  <a:lnTo>
                    <a:pt x="258098" y="0"/>
                  </a:lnTo>
                  <a:lnTo>
                    <a:pt x="258098" y="226630"/>
                  </a:lnTo>
                  <a:lnTo>
                    <a:pt x="201828" y="226630"/>
                  </a:lnTo>
                  <a:lnTo>
                    <a:pt x="201828" y="127266"/>
                  </a:lnTo>
                  <a:lnTo>
                    <a:pt x="201828" y="122099"/>
                  </a:lnTo>
                  <a:lnTo>
                    <a:pt x="203324" y="80442"/>
                  </a:lnTo>
                  <a:lnTo>
                    <a:pt x="204153" y="63710"/>
                  </a:lnTo>
                  <a:lnTo>
                    <a:pt x="202758" y="63710"/>
                  </a:lnTo>
                  <a:lnTo>
                    <a:pt x="157029" y="226630"/>
                  </a:lnTo>
                  <a:lnTo>
                    <a:pt x="98743" y="226630"/>
                  </a:lnTo>
                  <a:close/>
                </a:path>
              </a:pathLst>
            </a:custGeom>
            <a:ln w="11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13430" y="2893361"/>
              <a:ext cx="170640" cy="244892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6240741" y="2610867"/>
            <a:ext cx="233679" cy="527685"/>
            <a:chOff x="6240741" y="2610867"/>
            <a:chExt cx="233679" cy="527685"/>
          </a:xfrm>
        </p:grpSpPr>
        <p:sp>
          <p:nvSpPr>
            <p:cNvPr id="67" name="object 67" descr=""/>
            <p:cNvSpPr/>
            <p:nvPr/>
          </p:nvSpPr>
          <p:spPr>
            <a:xfrm>
              <a:off x="6333492" y="2616820"/>
              <a:ext cx="134620" cy="226695"/>
            </a:xfrm>
            <a:custGeom>
              <a:avLst/>
              <a:gdLst/>
              <a:ahLst/>
              <a:cxnLst/>
              <a:rect l="l" t="t" r="r" b="b"/>
              <a:pathLst>
                <a:path w="134620" h="226694">
                  <a:moveTo>
                    <a:pt x="134552" y="226630"/>
                  </a:moveTo>
                  <a:lnTo>
                    <a:pt x="0" y="226630"/>
                  </a:lnTo>
                  <a:lnTo>
                    <a:pt x="0" y="0"/>
                  </a:lnTo>
                  <a:lnTo>
                    <a:pt x="134552" y="0"/>
                  </a:lnTo>
                  <a:lnTo>
                    <a:pt x="134552" y="49139"/>
                  </a:lnTo>
                  <a:lnTo>
                    <a:pt x="61230" y="49139"/>
                  </a:lnTo>
                  <a:lnTo>
                    <a:pt x="61230" y="84792"/>
                  </a:lnTo>
                  <a:lnTo>
                    <a:pt x="129126" y="84792"/>
                  </a:lnTo>
                  <a:lnTo>
                    <a:pt x="129126" y="133931"/>
                  </a:lnTo>
                  <a:lnTo>
                    <a:pt x="61230" y="133931"/>
                  </a:lnTo>
                  <a:lnTo>
                    <a:pt x="61230" y="176715"/>
                  </a:lnTo>
                  <a:lnTo>
                    <a:pt x="134552" y="176715"/>
                  </a:lnTo>
                  <a:lnTo>
                    <a:pt x="134552" y="226630"/>
                  </a:lnTo>
                  <a:close/>
                </a:path>
              </a:pathLst>
            </a:custGeom>
            <a:ln w="11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40741" y="2893361"/>
              <a:ext cx="192032" cy="244892"/>
            </a:xfrm>
            <a:prstGeom prst="rect">
              <a:avLst/>
            </a:prstGeom>
          </p:spPr>
        </p:pic>
      </p:grpSp>
      <p:pic>
        <p:nvPicPr>
          <p:cNvPr id="69" name="object 69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572545" y="2895687"/>
            <a:ext cx="242411" cy="239466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969454" y="2896617"/>
            <a:ext cx="227685" cy="238536"/>
          </a:xfrm>
          <a:prstGeom prst="rect">
            <a:avLst/>
          </a:prstGeom>
        </p:spPr>
      </p:pic>
      <p:grpSp>
        <p:nvGrpSpPr>
          <p:cNvPr id="71" name="object 71" descr=""/>
          <p:cNvGrpSpPr/>
          <p:nvPr/>
        </p:nvGrpSpPr>
        <p:grpSpPr>
          <a:xfrm>
            <a:off x="7321559" y="2607301"/>
            <a:ext cx="232410" cy="528320"/>
            <a:chOff x="7321559" y="2607301"/>
            <a:chExt cx="232410" cy="528320"/>
          </a:xfrm>
        </p:grpSpPr>
        <p:pic>
          <p:nvPicPr>
            <p:cNvPr id="72" name="object 7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21559" y="2607301"/>
              <a:ext cx="232335" cy="245202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7382080" y="2902570"/>
              <a:ext cx="134620" cy="226695"/>
            </a:xfrm>
            <a:custGeom>
              <a:avLst/>
              <a:gdLst/>
              <a:ahLst/>
              <a:cxnLst/>
              <a:rect l="l" t="t" r="r" b="b"/>
              <a:pathLst>
                <a:path w="134620" h="226694">
                  <a:moveTo>
                    <a:pt x="134551" y="226630"/>
                  </a:moveTo>
                  <a:lnTo>
                    <a:pt x="0" y="226630"/>
                  </a:lnTo>
                  <a:lnTo>
                    <a:pt x="0" y="0"/>
                  </a:lnTo>
                  <a:lnTo>
                    <a:pt x="134551" y="0"/>
                  </a:lnTo>
                  <a:lnTo>
                    <a:pt x="134551" y="49139"/>
                  </a:lnTo>
                  <a:lnTo>
                    <a:pt x="61230" y="49139"/>
                  </a:lnTo>
                  <a:lnTo>
                    <a:pt x="61230" y="84792"/>
                  </a:lnTo>
                  <a:lnTo>
                    <a:pt x="129126" y="84792"/>
                  </a:lnTo>
                  <a:lnTo>
                    <a:pt x="129126" y="133931"/>
                  </a:lnTo>
                  <a:lnTo>
                    <a:pt x="61230" y="133931"/>
                  </a:lnTo>
                  <a:lnTo>
                    <a:pt x="61230" y="176715"/>
                  </a:lnTo>
                  <a:lnTo>
                    <a:pt x="134551" y="176715"/>
                  </a:lnTo>
                  <a:lnTo>
                    <a:pt x="134551" y="226630"/>
                  </a:lnTo>
                  <a:close/>
                </a:path>
              </a:pathLst>
            </a:custGeom>
            <a:ln w="11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7683906" y="2607611"/>
            <a:ext cx="232410" cy="530860"/>
            <a:chOff x="7683906" y="2607611"/>
            <a:chExt cx="232410" cy="530860"/>
          </a:xfrm>
        </p:grpSpPr>
        <p:pic>
          <p:nvPicPr>
            <p:cNvPr id="75" name="object 7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14281" y="2607611"/>
              <a:ext cx="170640" cy="24489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83906" y="2893051"/>
              <a:ext cx="232335" cy="245202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8265978" y="2607301"/>
            <a:ext cx="250190" cy="528320"/>
            <a:chOff x="8265978" y="2607301"/>
            <a:chExt cx="250190" cy="528320"/>
          </a:xfrm>
        </p:grpSpPr>
        <p:pic>
          <p:nvPicPr>
            <p:cNvPr id="78" name="object 7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65978" y="2607301"/>
              <a:ext cx="232336" cy="24520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11555" y="2896617"/>
              <a:ext cx="204278" cy="238536"/>
            </a:xfrm>
            <a:prstGeom prst="rect">
              <a:avLst/>
            </a:prstGeom>
          </p:spPr>
        </p:pic>
      </p:grpSp>
      <p:sp>
        <p:nvSpPr>
          <p:cNvPr id="80" name="object 80" descr=""/>
          <p:cNvSpPr/>
          <p:nvPr/>
        </p:nvSpPr>
        <p:spPr>
          <a:xfrm>
            <a:off x="8692405" y="2902570"/>
            <a:ext cx="134620" cy="226695"/>
          </a:xfrm>
          <a:custGeom>
            <a:avLst/>
            <a:gdLst/>
            <a:ahLst/>
            <a:cxnLst/>
            <a:rect l="l" t="t" r="r" b="b"/>
            <a:pathLst>
              <a:path w="134620" h="226694">
                <a:moveTo>
                  <a:pt x="134551" y="226630"/>
                </a:moveTo>
                <a:lnTo>
                  <a:pt x="0" y="226630"/>
                </a:lnTo>
                <a:lnTo>
                  <a:pt x="0" y="0"/>
                </a:lnTo>
                <a:lnTo>
                  <a:pt x="134551" y="0"/>
                </a:lnTo>
                <a:lnTo>
                  <a:pt x="134551" y="49139"/>
                </a:lnTo>
                <a:lnTo>
                  <a:pt x="61230" y="49139"/>
                </a:lnTo>
                <a:lnTo>
                  <a:pt x="61230" y="84792"/>
                </a:lnTo>
                <a:lnTo>
                  <a:pt x="129126" y="84792"/>
                </a:lnTo>
                <a:lnTo>
                  <a:pt x="129126" y="133931"/>
                </a:lnTo>
                <a:lnTo>
                  <a:pt x="61230" y="133931"/>
                </a:lnTo>
                <a:lnTo>
                  <a:pt x="61230" y="176715"/>
                </a:lnTo>
                <a:lnTo>
                  <a:pt x="134551" y="176715"/>
                </a:lnTo>
                <a:lnTo>
                  <a:pt x="134551" y="226630"/>
                </a:lnTo>
                <a:close/>
              </a:path>
            </a:pathLst>
          </a:custGeom>
          <a:ln w="11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1" name="object 81" descr=""/>
          <p:cNvGrpSpPr/>
          <p:nvPr/>
        </p:nvGrpSpPr>
        <p:grpSpPr>
          <a:xfrm>
            <a:off x="9003371" y="2607611"/>
            <a:ext cx="451484" cy="527685"/>
            <a:chOff x="9003371" y="2607611"/>
            <a:chExt cx="451484" cy="527685"/>
          </a:xfrm>
        </p:grpSpPr>
        <p:pic>
          <p:nvPicPr>
            <p:cNvPr id="82" name="object 8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03371" y="2607611"/>
              <a:ext cx="192032" cy="244892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26989" y="2896617"/>
              <a:ext cx="227685" cy="238536"/>
            </a:xfrm>
            <a:prstGeom prst="rect">
              <a:avLst/>
            </a:prstGeom>
          </p:spPr>
        </p:pic>
      </p:grpSp>
      <p:grpSp>
        <p:nvGrpSpPr>
          <p:cNvPr id="84" name="object 84" descr=""/>
          <p:cNvGrpSpPr/>
          <p:nvPr/>
        </p:nvGrpSpPr>
        <p:grpSpPr>
          <a:xfrm>
            <a:off x="9603740" y="2607301"/>
            <a:ext cx="300355" cy="528320"/>
            <a:chOff x="9603740" y="2607301"/>
            <a:chExt cx="300355" cy="528320"/>
          </a:xfrm>
        </p:grpSpPr>
        <p:pic>
          <p:nvPicPr>
            <p:cNvPr id="85" name="object 8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03740" y="2607301"/>
              <a:ext cx="232335" cy="245202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9639615" y="2902570"/>
              <a:ext cx="258445" cy="226695"/>
            </a:xfrm>
            <a:custGeom>
              <a:avLst/>
              <a:gdLst/>
              <a:ahLst/>
              <a:cxnLst/>
              <a:rect l="l" t="t" r="r" b="b"/>
              <a:pathLst>
                <a:path w="258445" h="226694">
                  <a:moveTo>
                    <a:pt x="98743" y="226630"/>
                  </a:moveTo>
                  <a:lnTo>
                    <a:pt x="52394" y="63400"/>
                  </a:lnTo>
                  <a:lnTo>
                    <a:pt x="50999" y="63400"/>
                  </a:lnTo>
                  <a:lnTo>
                    <a:pt x="52423" y="83087"/>
                  </a:lnTo>
                  <a:lnTo>
                    <a:pt x="53441" y="100448"/>
                  </a:lnTo>
                  <a:lnTo>
                    <a:pt x="54051" y="115485"/>
                  </a:lnTo>
                  <a:lnTo>
                    <a:pt x="54254" y="128196"/>
                  </a:lnTo>
                  <a:lnTo>
                    <a:pt x="54254" y="226630"/>
                  </a:lnTo>
                  <a:lnTo>
                    <a:pt x="0" y="226630"/>
                  </a:lnTo>
                  <a:lnTo>
                    <a:pt x="0" y="0"/>
                  </a:lnTo>
                  <a:lnTo>
                    <a:pt x="81537" y="0"/>
                  </a:lnTo>
                  <a:lnTo>
                    <a:pt x="128816" y="160904"/>
                  </a:lnTo>
                  <a:lnTo>
                    <a:pt x="130056" y="160904"/>
                  </a:lnTo>
                  <a:lnTo>
                    <a:pt x="176405" y="0"/>
                  </a:lnTo>
                  <a:lnTo>
                    <a:pt x="258098" y="0"/>
                  </a:lnTo>
                  <a:lnTo>
                    <a:pt x="258098" y="226630"/>
                  </a:lnTo>
                  <a:lnTo>
                    <a:pt x="201827" y="226630"/>
                  </a:lnTo>
                  <a:lnTo>
                    <a:pt x="201827" y="127266"/>
                  </a:lnTo>
                  <a:lnTo>
                    <a:pt x="201827" y="122099"/>
                  </a:lnTo>
                  <a:lnTo>
                    <a:pt x="203324" y="80442"/>
                  </a:lnTo>
                  <a:lnTo>
                    <a:pt x="204153" y="63710"/>
                  </a:lnTo>
                  <a:lnTo>
                    <a:pt x="202757" y="63710"/>
                  </a:lnTo>
                  <a:lnTo>
                    <a:pt x="157028" y="226630"/>
                  </a:lnTo>
                  <a:lnTo>
                    <a:pt x="98743" y="226630"/>
                  </a:lnTo>
                  <a:close/>
                </a:path>
              </a:pathLst>
            </a:custGeom>
            <a:ln w="11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7" name="object 8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058003" y="2895687"/>
            <a:ext cx="242412" cy="239466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454913" y="2896617"/>
            <a:ext cx="176375" cy="238536"/>
          </a:xfrm>
          <a:prstGeom prst="rect">
            <a:avLst/>
          </a:prstGeom>
        </p:spPr>
      </p:pic>
      <p:sp>
        <p:nvSpPr>
          <p:cNvPr id="89" name="object 89" descr=""/>
          <p:cNvSpPr txBox="1"/>
          <p:nvPr/>
        </p:nvSpPr>
        <p:spPr>
          <a:xfrm>
            <a:off x="760331" y="1072676"/>
            <a:ext cx="14045565" cy="7274559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L="66040" marR="5080">
              <a:lnSpc>
                <a:spcPts val="1810"/>
              </a:lnSpc>
              <a:spcBef>
                <a:spcPts val="45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Este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ataque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también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conoce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como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port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scan.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Básicamente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hace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atacante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analizar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forma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automática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todos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puertos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equipo,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como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ejemplo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ordenador,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esté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conectado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red.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buscan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detectar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posibles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abiertos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cuáles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podrían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tener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protocolos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seguridad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deficientes.</a:t>
            </a:r>
            <a:endParaRPr sz="1800">
              <a:latin typeface="Verdana"/>
              <a:cs typeface="Verdana"/>
            </a:endParaRPr>
          </a:p>
          <a:p>
            <a:pPr algn="just" marL="66040">
              <a:lnSpc>
                <a:spcPts val="1620"/>
              </a:lnSpc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vez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logran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toda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posible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podrían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detectar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posibles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agujeros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seguridad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llevar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cabo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así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sus</a:t>
            </a:r>
            <a:endParaRPr sz="1800">
              <a:latin typeface="Verdana"/>
              <a:cs typeface="Verdana"/>
            </a:endParaRPr>
          </a:p>
          <a:p>
            <a:pPr marL="66040">
              <a:lnSpc>
                <a:spcPts val="1985"/>
              </a:lnSpc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ataques.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Verdana"/>
              <a:cs typeface="Verdana"/>
            </a:endParaRPr>
          </a:p>
          <a:p>
            <a:pPr marL="4842510" marR="2973070" indent="-1173480">
              <a:lnSpc>
                <a:spcPct val="75000"/>
              </a:lnSpc>
              <a:tabLst>
                <a:tab pos="7508875" algn="l"/>
                <a:tab pos="7546340" algn="l"/>
                <a:tab pos="8462010" algn="l"/>
                <a:tab pos="10514330" algn="l"/>
              </a:tabLst>
            </a:pP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P</a:t>
            </a:r>
            <a:r>
              <a:rPr dirty="0" sz="2500" spc="19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A</a:t>
            </a:r>
            <a:r>
              <a:rPr dirty="0" sz="2500" spc="21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254">
                <a:solidFill>
                  <a:srgbClr val="ABB4BE"/>
                </a:solidFill>
                <a:latin typeface="Arial Black"/>
                <a:cs typeface="Arial Black"/>
              </a:rPr>
              <a:t>R</a:t>
            </a:r>
            <a:r>
              <a:rPr dirty="0" sz="2500" spc="22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A</a:t>
            </a:r>
            <a:r>
              <a:rPr dirty="0" sz="2500" spc="22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M</a:t>
            </a:r>
            <a:r>
              <a:rPr dirty="0" sz="2500" spc="21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455">
                <a:solidFill>
                  <a:srgbClr val="ABB4BE"/>
                </a:solidFill>
                <a:latin typeface="Arial Black"/>
                <a:cs typeface="Arial Black"/>
              </a:rPr>
              <a:t>E</a:t>
            </a:r>
            <a:r>
              <a:rPr dirty="0" sz="2500" spc="25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345">
                <a:solidFill>
                  <a:srgbClr val="ABB4BE"/>
                </a:solidFill>
                <a:latin typeface="Arial Black"/>
                <a:cs typeface="Arial Black"/>
              </a:rPr>
              <a:t>T</a:t>
            </a:r>
            <a:r>
              <a:rPr dirty="0" sz="2500" spc="21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254">
                <a:solidFill>
                  <a:srgbClr val="ABB4BE"/>
                </a:solidFill>
                <a:latin typeface="Arial Black"/>
                <a:cs typeface="Arial Black"/>
              </a:rPr>
              <a:t>R</a:t>
            </a:r>
            <a:r>
              <a:rPr dirty="0" sz="2500" spc="22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O</a:t>
            </a:r>
            <a:r>
              <a:rPr dirty="0" sz="2500" spc="22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430">
                <a:solidFill>
                  <a:srgbClr val="ABB4BE"/>
                </a:solidFill>
                <a:latin typeface="Arial Black"/>
                <a:cs typeface="Arial Black"/>
              </a:rPr>
              <a:t>S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	O</a:t>
            </a:r>
            <a:r>
              <a:rPr dirty="0" sz="2500" spc="15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P</a:t>
            </a:r>
            <a:r>
              <a:rPr dirty="0" sz="2500" spc="204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335">
                <a:solidFill>
                  <a:srgbClr val="ABB4BE"/>
                </a:solidFill>
                <a:latin typeface="Arial Black"/>
                <a:cs typeface="Arial Black"/>
              </a:rPr>
              <a:t>C</a:t>
            </a:r>
            <a:r>
              <a:rPr dirty="0" sz="2500" spc="20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I</a:t>
            </a:r>
            <a:r>
              <a:rPr dirty="0" sz="2500" spc="204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O</a:t>
            </a:r>
            <a:r>
              <a:rPr dirty="0" sz="2500" spc="20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N</a:t>
            </a:r>
            <a:r>
              <a:rPr dirty="0" sz="2500" spc="204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455">
                <a:solidFill>
                  <a:srgbClr val="ABB4BE"/>
                </a:solidFill>
                <a:latin typeface="Arial Black"/>
                <a:cs typeface="Arial Black"/>
              </a:rPr>
              <a:t>E</a:t>
            </a:r>
            <a:r>
              <a:rPr dirty="0" sz="2500" spc="24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430">
                <a:solidFill>
                  <a:srgbClr val="ABB4BE"/>
                </a:solidFill>
                <a:latin typeface="Arial Black"/>
                <a:cs typeface="Arial Black"/>
              </a:rPr>
              <a:t>S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	D</a:t>
            </a:r>
            <a:r>
              <a:rPr dirty="0" sz="2500" spc="1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505">
                <a:solidFill>
                  <a:srgbClr val="ABB4BE"/>
                </a:solidFill>
                <a:latin typeface="Arial Black"/>
                <a:cs typeface="Arial Black"/>
              </a:rPr>
              <a:t>E </a:t>
            </a:r>
            <a:r>
              <a:rPr dirty="0" sz="2500" spc="-455">
                <a:solidFill>
                  <a:srgbClr val="ABB4BE"/>
                </a:solidFill>
                <a:latin typeface="Arial Black"/>
                <a:cs typeface="Arial Black"/>
              </a:rPr>
              <a:t>E</a:t>
            </a:r>
            <a:r>
              <a:rPr dirty="0" sz="2500" spc="254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380">
                <a:solidFill>
                  <a:srgbClr val="ABB4BE"/>
                </a:solidFill>
                <a:latin typeface="Arial Black"/>
                <a:cs typeface="Arial Black"/>
              </a:rPr>
              <a:t>S</a:t>
            </a:r>
            <a:r>
              <a:rPr dirty="0" sz="25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335">
                <a:solidFill>
                  <a:srgbClr val="ABB4BE"/>
                </a:solidFill>
                <a:latin typeface="Arial Black"/>
                <a:cs typeface="Arial Black"/>
              </a:rPr>
              <a:t>C</a:t>
            </a:r>
            <a:r>
              <a:rPr dirty="0" sz="25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A</a:t>
            </a:r>
            <a:r>
              <a:rPr dirty="0" sz="25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N</a:t>
            </a:r>
            <a:r>
              <a:rPr dirty="0" sz="25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455">
                <a:solidFill>
                  <a:srgbClr val="ABB4BE"/>
                </a:solidFill>
                <a:latin typeface="Arial Black"/>
                <a:cs typeface="Arial Black"/>
              </a:rPr>
              <a:t>E</a:t>
            </a:r>
            <a:r>
              <a:rPr dirty="0" sz="25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50">
                <a:solidFill>
                  <a:srgbClr val="ABB4BE"/>
                </a:solidFill>
                <a:latin typeface="Arial Black"/>
                <a:cs typeface="Arial Black"/>
              </a:rPr>
              <a:t>O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		D</a:t>
            </a:r>
            <a:r>
              <a:rPr dirty="0" sz="2500" spc="1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505">
                <a:solidFill>
                  <a:srgbClr val="ABB4BE"/>
                </a:solidFill>
                <a:latin typeface="Arial Black"/>
                <a:cs typeface="Arial Black"/>
              </a:rPr>
              <a:t>E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	N</a:t>
            </a:r>
            <a:r>
              <a:rPr dirty="0" sz="2500" spc="25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M</a:t>
            </a:r>
            <a:r>
              <a:rPr dirty="0" sz="2500" spc="25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>
                <a:solidFill>
                  <a:srgbClr val="ABB4BE"/>
                </a:solidFill>
                <a:latin typeface="Arial Black"/>
                <a:cs typeface="Arial Black"/>
              </a:rPr>
              <a:t>A</a:t>
            </a:r>
            <a:r>
              <a:rPr dirty="0" sz="2500" spc="25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500" spc="-50">
                <a:solidFill>
                  <a:srgbClr val="ABB4BE"/>
                </a:solidFill>
                <a:latin typeface="Arial Black"/>
                <a:cs typeface="Arial Black"/>
              </a:rPr>
              <a:t>P</a:t>
            </a:r>
            <a:endParaRPr sz="2500">
              <a:latin typeface="Arial Black"/>
              <a:cs typeface="Arial Black"/>
            </a:endParaRPr>
          </a:p>
          <a:p>
            <a:pPr marL="12700" marR="62230" indent="342265">
              <a:lnSpc>
                <a:spcPct val="111100"/>
              </a:lnSpc>
              <a:spcBef>
                <a:spcPts val="1975"/>
              </a:spcBef>
              <a:buSzPct val="66666"/>
              <a:buAutoNum type="arabicPeriod"/>
              <a:tabLst>
                <a:tab pos="354965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sT: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TCP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SYN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TCP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Connect.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primero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envía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paquetes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SYN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detectar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abiertos,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mientras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que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segundo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realiza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conexión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completa.</a:t>
            </a:r>
            <a:endParaRPr sz="1800">
              <a:latin typeface="Verdana"/>
              <a:cs typeface="Verdana"/>
            </a:endParaRPr>
          </a:p>
          <a:p>
            <a:pPr marL="401320" indent="-388620">
              <a:lnSpc>
                <a:spcPct val="100000"/>
              </a:lnSpc>
              <a:spcBef>
                <a:spcPts val="240"/>
              </a:spcBef>
              <a:buSzPct val="66666"/>
              <a:buAutoNum type="arabicPeriod"/>
              <a:tabLst>
                <a:tab pos="401320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sU: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UDP.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Permite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detectar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utilizan </a:t>
            </a:r>
            <a:r>
              <a:rPr dirty="0" sz="1800" spc="-130">
                <a:solidFill>
                  <a:srgbClr val="FFFFFF"/>
                </a:solidFill>
                <a:latin typeface="Verdana"/>
                <a:cs typeface="Verdana"/>
              </a:rPr>
              <a:t>UDP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lugar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TCP.</a:t>
            </a:r>
            <a:endParaRPr sz="1800">
              <a:latin typeface="Verdana"/>
              <a:cs typeface="Verdana"/>
            </a:endParaRPr>
          </a:p>
          <a:p>
            <a:pPr marL="12700" marR="62865" indent="447040">
              <a:lnSpc>
                <a:spcPct val="111100"/>
              </a:lnSpc>
              <a:buSzPct val="66666"/>
              <a:buAutoNum type="arabicPeriod"/>
              <a:tabLst>
                <a:tab pos="459740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p: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Especifica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escanear.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Puedes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utilizar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rangos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(por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ejemplo,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1-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100)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lista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separada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comas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(por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ejemplo,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80,443).</a:t>
            </a:r>
            <a:endParaRPr sz="1800">
              <a:latin typeface="Verdana"/>
              <a:cs typeface="Verdana"/>
            </a:endParaRPr>
          </a:p>
          <a:p>
            <a:pPr marL="411480" indent="-398780">
              <a:lnSpc>
                <a:spcPct val="100000"/>
              </a:lnSpc>
              <a:spcBef>
                <a:spcPts val="240"/>
              </a:spcBef>
              <a:buSzPct val="66666"/>
              <a:buAutoNum type="arabicPeriod"/>
              <a:tabLst>
                <a:tab pos="411480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A: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Habilita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detección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versión,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script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detección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servicios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sistemas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operativos.</a:t>
            </a:r>
            <a:endParaRPr sz="1800">
              <a:latin typeface="Verdana"/>
              <a:cs typeface="Verdana"/>
            </a:endParaRPr>
          </a:p>
          <a:p>
            <a:pPr marL="412750" indent="-400050">
              <a:lnSpc>
                <a:spcPct val="100000"/>
              </a:lnSpc>
              <a:spcBef>
                <a:spcPts val="240"/>
              </a:spcBef>
              <a:buSzPct val="66666"/>
              <a:buAutoNum type="arabicPeriod"/>
              <a:tabLst>
                <a:tab pos="412750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O: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Intenta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adivinar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sistema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operativo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dispositivos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red.</a:t>
            </a:r>
            <a:endParaRPr sz="1800">
              <a:latin typeface="Verdana"/>
              <a:cs typeface="Verdana"/>
            </a:endParaRPr>
          </a:p>
          <a:p>
            <a:pPr marL="12700" marR="61594" indent="641985">
              <a:lnSpc>
                <a:spcPct val="111100"/>
              </a:lnSpc>
              <a:buSzPct val="66666"/>
              <a:buAutoNum type="arabicPeriod"/>
              <a:tabLst>
                <a:tab pos="654685" algn="l"/>
                <a:tab pos="1758314" algn="l"/>
                <a:tab pos="2752725" algn="l"/>
                <a:tab pos="4133215" algn="l"/>
                <a:tab pos="5017770" algn="l"/>
                <a:tab pos="5457190" algn="l"/>
                <a:tab pos="6003925" algn="l"/>
                <a:tab pos="6975475" algn="l"/>
                <a:tab pos="8094980" algn="l"/>
                <a:tab pos="9109075" algn="l"/>
                <a:tab pos="9794240" algn="l"/>
                <a:tab pos="10748645" algn="l"/>
                <a:tab pos="11616690" algn="l"/>
                <a:tab pos="12420600" algn="l"/>
                <a:tab pos="13684885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--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script: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Permite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especificar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scripts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NSE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(Nmap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Scripting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Engine)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realizar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tareas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como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detección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vulnerabilidades.</a:t>
            </a:r>
            <a:endParaRPr sz="1800">
              <a:latin typeface="Verdana"/>
              <a:cs typeface="Verdana"/>
            </a:endParaRPr>
          </a:p>
          <a:p>
            <a:pPr marL="12700" marR="65405" indent="412750">
              <a:lnSpc>
                <a:spcPct val="111100"/>
              </a:lnSpc>
              <a:buSzPct val="66666"/>
              <a:buAutoNum type="arabicPeriod"/>
              <a:tabLst>
                <a:tab pos="425450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225">
                <a:solidFill>
                  <a:srgbClr val="FFFFFF"/>
                </a:solidFill>
                <a:latin typeface="Verdana"/>
                <a:cs typeface="Verdana"/>
              </a:rPr>
              <a:t>v,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vv,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vvv: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Controla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nivel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verbosidad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salida.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nivel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bajo,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vv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nivel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medio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vvv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para 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nivel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alto.</a:t>
            </a:r>
            <a:endParaRPr sz="1800">
              <a:latin typeface="Verdana"/>
              <a:cs typeface="Verdana"/>
            </a:endParaRPr>
          </a:p>
          <a:p>
            <a:pPr marL="12700" marR="56515" indent="438150">
              <a:lnSpc>
                <a:spcPct val="111100"/>
              </a:lnSpc>
              <a:buSzPct val="66666"/>
              <a:buAutoNum type="arabicPeriod"/>
              <a:tabLst>
                <a:tab pos="450850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oN,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oX,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oG: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Estos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parámetros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permiten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especificar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formato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salida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escaneo.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genera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salida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normal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texto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plano,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oX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genera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salida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formato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XML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oG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genera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salida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formato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"greppable".</a:t>
            </a:r>
            <a:endParaRPr sz="1800">
              <a:latin typeface="Verdana"/>
              <a:cs typeface="Verdana"/>
            </a:endParaRPr>
          </a:p>
          <a:p>
            <a:pPr marL="414020" indent="-401320">
              <a:lnSpc>
                <a:spcPct val="100000"/>
              </a:lnSpc>
              <a:spcBef>
                <a:spcPts val="240"/>
              </a:spcBef>
              <a:buSzPct val="66666"/>
              <a:buAutoNum type="arabicPeriod"/>
              <a:tabLst>
                <a:tab pos="414020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225">
                <a:solidFill>
                  <a:srgbClr val="FFFFFF"/>
                </a:solidFill>
                <a:latin typeface="Verdana"/>
                <a:cs typeface="Verdana"/>
              </a:rPr>
              <a:t>iL: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Permite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especificar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archivo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lista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objetivos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lugar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pasarlos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línea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comandos.</a:t>
            </a:r>
            <a:endParaRPr sz="1800">
              <a:latin typeface="Verdana"/>
              <a:cs typeface="Verdana"/>
            </a:endParaRPr>
          </a:p>
          <a:p>
            <a:pPr marL="341630" indent="-334010">
              <a:lnSpc>
                <a:spcPct val="100000"/>
              </a:lnSpc>
              <a:spcBef>
                <a:spcPts val="240"/>
              </a:spcBef>
              <a:buSzPct val="66666"/>
              <a:buAutoNum type="arabicPeriod"/>
              <a:tabLst>
                <a:tab pos="341630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--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exclude: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Excluye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hosts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rangos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hosts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específicos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ser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escaneados.</a:t>
            </a:r>
            <a:endParaRPr sz="1800">
              <a:latin typeface="Verdana"/>
              <a:cs typeface="Verdana"/>
            </a:endParaRPr>
          </a:p>
          <a:p>
            <a:pPr marL="264795" indent="-262255">
              <a:lnSpc>
                <a:spcPct val="100000"/>
              </a:lnSpc>
              <a:spcBef>
                <a:spcPts val="240"/>
              </a:spcBef>
              <a:buSzPct val="66666"/>
              <a:buAutoNum type="arabicPeriod"/>
              <a:tabLst>
                <a:tab pos="264795" algn="l"/>
              </a:tabLst>
            </a:pP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--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scan-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delay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--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max-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retries: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Controla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retardo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entre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escaneos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número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máximo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reintentos.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5621000" cy="8801100"/>
            <a:chOff x="0" y="0"/>
            <a:chExt cx="15621000" cy="8801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620999" cy="88010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8533" y="6141910"/>
              <a:ext cx="10039349" cy="21907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3087" y="452642"/>
            <a:ext cx="46488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4189" algn="l"/>
                <a:tab pos="3168015" algn="l"/>
              </a:tabLst>
            </a:pPr>
            <a:r>
              <a:rPr dirty="0" sz="2800" spc="-375"/>
              <a:t>F</a:t>
            </a:r>
            <a:r>
              <a:rPr dirty="0" sz="2800" spc="155"/>
              <a:t> </a:t>
            </a:r>
            <a:r>
              <a:rPr dirty="0" sz="2800"/>
              <a:t>U</a:t>
            </a:r>
            <a:r>
              <a:rPr dirty="0" sz="2800" spc="155"/>
              <a:t> </a:t>
            </a:r>
            <a:r>
              <a:rPr dirty="0" sz="2800"/>
              <a:t>L</a:t>
            </a:r>
            <a:r>
              <a:rPr dirty="0" sz="2800" spc="160"/>
              <a:t> </a:t>
            </a:r>
            <a:r>
              <a:rPr dirty="0" sz="2800" spc="-50"/>
              <a:t>L</a:t>
            </a:r>
            <a:r>
              <a:rPr dirty="0" sz="2800"/>
              <a:t>	</a:t>
            </a:r>
            <a:r>
              <a:rPr dirty="0" sz="2800" spc="-385"/>
              <a:t>T</a:t>
            </a:r>
            <a:r>
              <a:rPr dirty="0" sz="2800" spc="315"/>
              <a:t> </a:t>
            </a:r>
            <a:r>
              <a:rPr dirty="0" sz="2800" spc="-375"/>
              <a:t>C</a:t>
            </a:r>
            <a:r>
              <a:rPr dirty="0" sz="2800" spc="320"/>
              <a:t> </a:t>
            </a:r>
            <a:r>
              <a:rPr dirty="0" sz="2800" spc="-315"/>
              <a:t>P</a:t>
            </a:r>
            <a:r>
              <a:rPr dirty="0" sz="2800"/>
              <a:t>	</a:t>
            </a:r>
            <a:r>
              <a:rPr dirty="0" sz="2800" spc="-425"/>
              <a:t>S</a:t>
            </a:r>
            <a:r>
              <a:rPr dirty="0" sz="2800" spc="265"/>
              <a:t> </a:t>
            </a:r>
            <a:r>
              <a:rPr dirty="0" sz="2800" spc="-375"/>
              <a:t>C</a:t>
            </a:r>
            <a:r>
              <a:rPr dirty="0" sz="2800" spc="265"/>
              <a:t> </a:t>
            </a:r>
            <a:r>
              <a:rPr dirty="0" sz="2800"/>
              <a:t>A</a:t>
            </a:r>
            <a:r>
              <a:rPr dirty="0" sz="2800" spc="265"/>
              <a:t> </a:t>
            </a:r>
            <a:r>
              <a:rPr dirty="0" sz="2800" spc="-50"/>
              <a:t>N</a:t>
            </a:r>
            <a:endParaRPr sz="2800"/>
          </a:p>
        </p:txBody>
      </p:sp>
      <p:grpSp>
        <p:nvGrpSpPr>
          <p:cNvPr id="6" name="object 6" descr=""/>
          <p:cNvGrpSpPr/>
          <p:nvPr/>
        </p:nvGrpSpPr>
        <p:grpSpPr>
          <a:xfrm>
            <a:off x="777288" y="541053"/>
            <a:ext cx="6273165" cy="5425440"/>
            <a:chOff x="777288" y="541053"/>
            <a:chExt cx="6273165" cy="5425440"/>
          </a:xfrm>
        </p:grpSpPr>
        <p:sp>
          <p:nvSpPr>
            <p:cNvPr id="7" name="object 7" descr=""/>
            <p:cNvSpPr/>
            <p:nvPr/>
          </p:nvSpPr>
          <p:spPr>
            <a:xfrm>
              <a:off x="1627503" y="547720"/>
              <a:ext cx="4140200" cy="260985"/>
            </a:xfrm>
            <a:custGeom>
              <a:avLst/>
              <a:gdLst/>
              <a:ahLst/>
              <a:cxnLst/>
              <a:rect l="l" t="t" r="r" b="b"/>
              <a:pathLst>
                <a:path w="4140200" h="260984">
                  <a:moveTo>
                    <a:pt x="67537" y="257474"/>
                  </a:moveTo>
                  <a:lnTo>
                    <a:pt x="0" y="257474"/>
                  </a:lnTo>
                  <a:lnTo>
                    <a:pt x="0" y="3645"/>
                  </a:lnTo>
                  <a:lnTo>
                    <a:pt x="150005" y="3645"/>
                  </a:lnTo>
                  <a:lnTo>
                    <a:pt x="150005" y="58682"/>
                  </a:lnTo>
                  <a:lnTo>
                    <a:pt x="67537" y="58682"/>
                  </a:lnTo>
                  <a:lnTo>
                    <a:pt x="67537" y="107121"/>
                  </a:lnTo>
                  <a:lnTo>
                    <a:pt x="143581" y="107121"/>
                  </a:lnTo>
                  <a:lnTo>
                    <a:pt x="143581" y="162158"/>
                  </a:lnTo>
                  <a:lnTo>
                    <a:pt x="67537" y="162158"/>
                  </a:lnTo>
                  <a:lnTo>
                    <a:pt x="67537" y="257474"/>
                  </a:lnTo>
                  <a:close/>
                </a:path>
                <a:path w="4140200" h="260984">
                  <a:moveTo>
                    <a:pt x="566424" y="3645"/>
                  </a:moveTo>
                  <a:lnTo>
                    <a:pt x="566424" y="156429"/>
                  </a:lnTo>
                  <a:lnTo>
                    <a:pt x="564661" y="179938"/>
                  </a:lnTo>
                  <a:lnTo>
                    <a:pt x="550554" y="218524"/>
                  </a:lnTo>
                  <a:lnTo>
                    <a:pt x="522548" y="245565"/>
                  </a:lnTo>
                  <a:lnTo>
                    <a:pt x="481878" y="259237"/>
                  </a:lnTo>
                  <a:lnTo>
                    <a:pt x="456872" y="260946"/>
                  </a:lnTo>
                  <a:lnTo>
                    <a:pt x="432419" y="259286"/>
                  </a:lnTo>
                  <a:lnTo>
                    <a:pt x="392530" y="246004"/>
                  </a:lnTo>
                  <a:lnTo>
                    <a:pt x="364903" y="219647"/>
                  </a:lnTo>
                  <a:lnTo>
                    <a:pt x="350970" y="181451"/>
                  </a:lnTo>
                  <a:lnTo>
                    <a:pt x="349229" y="157991"/>
                  </a:lnTo>
                  <a:lnTo>
                    <a:pt x="349229" y="3645"/>
                  </a:lnTo>
                  <a:lnTo>
                    <a:pt x="418155" y="3645"/>
                  </a:lnTo>
                  <a:lnTo>
                    <a:pt x="418155" y="152609"/>
                  </a:lnTo>
                  <a:lnTo>
                    <a:pt x="418784" y="165142"/>
                  </a:lnTo>
                  <a:lnTo>
                    <a:pt x="440682" y="200788"/>
                  </a:lnTo>
                  <a:lnTo>
                    <a:pt x="457913" y="203826"/>
                  </a:lnTo>
                  <a:lnTo>
                    <a:pt x="467695" y="203072"/>
                  </a:lnTo>
                  <a:lnTo>
                    <a:pt x="495480" y="175852"/>
                  </a:lnTo>
                  <a:lnTo>
                    <a:pt x="497845" y="152262"/>
                  </a:lnTo>
                  <a:lnTo>
                    <a:pt x="497845" y="3645"/>
                  </a:lnTo>
                  <a:lnTo>
                    <a:pt x="566424" y="3645"/>
                  </a:lnTo>
                  <a:close/>
                </a:path>
                <a:path w="4140200" h="260984">
                  <a:moveTo>
                    <a:pt x="778665" y="257474"/>
                  </a:moveTo>
                  <a:lnTo>
                    <a:pt x="778665" y="3645"/>
                  </a:lnTo>
                  <a:lnTo>
                    <a:pt x="847244" y="3645"/>
                  </a:lnTo>
                  <a:lnTo>
                    <a:pt x="847244" y="202090"/>
                  </a:lnTo>
                  <a:lnTo>
                    <a:pt x="944991" y="202090"/>
                  </a:lnTo>
                  <a:lnTo>
                    <a:pt x="944991" y="257474"/>
                  </a:lnTo>
                  <a:lnTo>
                    <a:pt x="778665" y="257474"/>
                  </a:lnTo>
                  <a:close/>
                </a:path>
                <a:path w="4140200" h="260984">
                  <a:moveTo>
                    <a:pt x="1144561" y="257474"/>
                  </a:moveTo>
                  <a:lnTo>
                    <a:pt x="1144561" y="3645"/>
                  </a:lnTo>
                  <a:lnTo>
                    <a:pt x="1213140" y="3645"/>
                  </a:lnTo>
                  <a:lnTo>
                    <a:pt x="1213140" y="202090"/>
                  </a:lnTo>
                  <a:lnTo>
                    <a:pt x="1310886" y="202090"/>
                  </a:lnTo>
                  <a:lnTo>
                    <a:pt x="1310886" y="257474"/>
                  </a:lnTo>
                  <a:lnTo>
                    <a:pt x="1144561" y="257474"/>
                  </a:lnTo>
                  <a:close/>
                </a:path>
                <a:path w="4140200" h="260984">
                  <a:moveTo>
                    <a:pt x="1873754" y="257474"/>
                  </a:moveTo>
                  <a:lnTo>
                    <a:pt x="1805175" y="257474"/>
                  </a:lnTo>
                  <a:lnTo>
                    <a:pt x="1805175" y="59724"/>
                  </a:lnTo>
                  <a:lnTo>
                    <a:pt x="1743194" y="59724"/>
                  </a:lnTo>
                  <a:lnTo>
                    <a:pt x="1743194" y="3645"/>
                  </a:lnTo>
                  <a:lnTo>
                    <a:pt x="1935562" y="3645"/>
                  </a:lnTo>
                  <a:lnTo>
                    <a:pt x="1935562" y="59724"/>
                  </a:lnTo>
                  <a:lnTo>
                    <a:pt x="1873754" y="59724"/>
                  </a:lnTo>
                  <a:lnTo>
                    <a:pt x="1873754" y="257474"/>
                  </a:lnTo>
                  <a:close/>
                </a:path>
                <a:path w="4140200" h="260984">
                  <a:moveTo>
                    <a:pt x="2243817" y="56252"/>
                  </a:moveTo>
                  <a:lnTo>
                    <a:pt x="2205621" y="76304"/>
                  </a:lnTo>
                  <a:lnTo>
                    <a:pt x="2192762" y="114929"/>
                  </a:lnTo>
                  <a:lnTo>
                    <a:pt x="2191905" y="131601"/>
                  </a:lnTo>
                  <a:lnTo>
                    <a:pt x="2195388" y="163656"/>
                  </a:lnTo>
                  <a:lnTo>
                    <a:pt x="2205838" y="186551"/>
                  </a:lnTo>
                  <a:lnTo>
                    <a:pt x="2223254" y="200289"/>
                  </a:lnTo>
                  <a:lnTo>
                    <a:pt x="2247636" y="204868"/>
                  </a:lnTo>
                  <a:lnTo>
                    <a:pt x="2255991" y="204575"/>
                  </a:lnTo>
                  <a:lnTo>
                    <a:pt x="2296119" y="195015"/>
                  </a:lnTo>
                  <a:lnTo>
                    <a:pt x="2312048" y="188895"/>
                  </a:lnTo>
                  <a:lnTo>
                    <a:pt x="2312048" y="246883"/>
                  </a:lnTo>
                  <a:lnTo>
                    <a:pt x="2295641" y="253036"/>
                  </a:lnTo>
                  <a:lnTo>
                    <a:pt x="2278193" y="257431"/>
                  </a:lnTo>
                  <a:lnTo>
                    <a:pt x="2259703" y="260067"/>
                  </a:lnTo>
                  <a:lnTo>
                    <a:pt x="2240171" y="260946"/>
                  </a:lnTo>
                  <a:lnTo>
                    <a:pt x="2213113" y="258863"/>
                  </a:lnTo>
                  <a:lnTo>
                    <a:pt x="2169058" y="242196"/>
                  </a:lnTo>
                  <a:lnTo>
                    <a:pt x="2138653" y="209089"/>
                  </a:lnTo>
                  <a:lnTo>
                    <a:pt x="2123332" y="160910"/>
                  </a:lnTo>
                  <a:lnTo>
                    <a:pt x="2121416" y="131254"/>
                  </a:lnTo>
                  <a:lnTo>
                    <a:pt x="2122344" y="112145"/>
                  </a:lnTo>
                  <a:lnTo>
                    <a:pt x="2136261" y="61981"/>
                  </a:lnTo>
                  <a:lnTo>
                    <a:pt x="2165851" y="24952"/>
                  </a:lnTo>
                  <a:lnTo>
                    <a:pt x="2209288" y="4014"/>
                  </a:lnTo>
                  <a:lnTo>
                    <a:pt x="2244511" y="0"/>
                  </a:lnTo>
                  <a:lnTo>
                    <a:pt x="2264857" y="1117"/>
                  </a:lnTo>
                  <a:lnTo>
                    <a:pt x="2284747" y="4470"/>
                  </a:lnTo>
                  <a:lnTo>
                    <a:pt x="2304181" y="10058"/>
                  </a:lnTo>
                  <a:lnTo>
                    <a:pt x="2323160" y="17882"/>
                  </a:lnTo>
                  <a:lnTo>
                    <a:pt x="2302152" y="71877"/>
                  </a:lnTo>
                  <a:lnTo>
                    <a:pt x="2295121" y="68709"/>
                  </a:lnTo>
                  <a:lnTo>
                    <a:pt x="2288089" y="65800"/>
                  </a:lnTo>
                  <a:lnTo>
                    <a:pt x="2251760" y="56534"/>
                  </a:lnTo>
                  <a:lnTo>
                    <a:pt x="2243817" y="56252"/>
                  </a:lnTo>
                  <a:close/>
                </a:path>
                <a:path w="4140200" h="260984">
                  <a:moveTo>
                    <a:pt x="2704680" y="84378"/>
                  </a:moveTo>
                  <a:lnTo>
                    <a:pt x="2698408" y="122074"/>
                  </a:lnTo>
                  <a:lnTo>
                    <a:pt x="2665730" y="160232"/>
                  </a:lnTo>
                  <a:lnTo>
                    <a:pt x="2608322" y="173270"/>
                  </a:lnTo>
                  <a:lnTo>
                    <a:pt x="2589051" y="173270"/>
                  </a:lnTo>
                  <a:lnTo>
                    <a:pt x="2589051" y="257474"/>
                  </a:lnTo>
                  <a:lnTo>
                    <a:pt x="2520472" y="257474"/>
                  </a:lnTo>
                  <a:lnTo>
                    <a:pt x="2520472" y="3645"/>
                  </a:lnTo>
                  <a:lnTo>
                    <a:pt x="2608322" y="3645"/>
                  </a:lnTo>
                  <a:lnTo>
                    <a:pt x="2630871" y="4958"/>
                  </a:lnTo>
                  <a:lnTo>
                    <a:pt x="2680547" y="24653"/>
                  </a:lnTo>
                  <a:lnTo>
                    <a:pt x="2703171" y="66126"/>
                  </a:lnTo>
                  <a:lnTo>
                    <a:pt x="2704680" y="84378"/>
                  </a:lnTo>
                  <a:close/>
                </a:path>
                <a:path w="4140200" h="260984">
                  <a:moveTo>
                    <a:pt x="2589051" y="117365"/>
                  </a:moveTo>
                  <a:lnTo>
                    <a:pt x="2601551" y="117365"/>
                  </a:lnTo>
                  <a:lnTo>
                    <a:pt x="2608881" y="116822"/>
                  </a:lnTo>
                  <a:lnTo>
                    <a:pt x="2635233" y="84725"/>
                  </a:lnTo>
                  <a:lnTo>
                    <a:pt x="2633453" y="73483"/>
                  </a:lnTo>
                  <a:lnTo>
                    <a:pt x="2628115" y="65453"/>
                  </a:lnTo>
                  <a:lnTo>
                    <a:pt x="2619217" y="60635"/>
                  </a:lnTo>
                  <a:lnTo>
                    <a:pt x="2606760" y="59029"/>
                  </a:lnTo>
                  <a:lnTo>
                    <a:pt x="2589051" y="59029"/>
                  </a:lnTo>
                  <a:lnTo>
                    <a:pt x="2589051" y="117365"/>
                  </a:lnTo>
                  <a:close/>
                </a:path>
                <a:path w="4140200" h="260984">
                  <a:moveTo>
                    <a:pt x="3321368" y="180388"/>
                  </a:moveTo>
                  <a:lnTo>
                    <a:pt x="3309388" y="222316"/>
                  </a:lnTo>
                  <a:lnTo>
                    <a:pt x="3274838" y="250790"/>
                  </a:lnTo>
                  <a:lnTo>
                    <a:pt x="3236588" y="260312"/>
                  </a:lnTo>
                  <a:lnTo>
                    <a:pt x="3221885" y="260946"/>
                  </a:lnTo>
                  <a:lnTo>
                    <a:pt x="3209721" y="260724"/>
                  </a:lnTo>
                  <a:lnTo>
                    <a:pt x="3170668" y="255277"/>
                  </a:lnTo>
                  <a:lnTo>
                    <a:pt x="3143584" y="244974"/>
                  </a:lnTo>
                  <a:lnTo>
                    <a:pt x="3143584" y="183860"/>
                  </a:lnTo>
                  <a:lnTo>
                    <a:pt x="3153491" y="188618"/>
                  </a:lnTo>
                  <a:lnTo>
                    <a:pt x="3163593" y="192823"/>
                  </a:lnTo>
                  <a:lnTo>
                    <a:pt x="3204697" y="203805"/>
                  </a:lnTo>
                  <a:lnTo>
                    <a:pt x="3223274" y="205215"/>
                  </a:lnTo>
                  <a:lnTo>
                    <a:pt x="3233460" y="205215"/>
                  </a:lnTo>
                  <a:lnTo>
                    <a:pt x="3240925" y="203450"/>
                  </a:lnTo>
                  <a:lnTo>
                    <a:pt x="3245671" y="199920"/>
                  </a:lnTo>
                  <a:lnTo>
                    <a:pt x="3250416" y="196390"/>
                  </a:lnTo>
                  <a:lnTo>
                    <a:pt x="3252789" y="191847"/>
                  </a:lnTo>
                  <a:lnTo>
                    <a:pt x="3252789" y="186291"/>
                  </a:lnTo>
                  <a:lnTo>
                    <a:pt x="3252789" y="182819"/>
                  </a:lnTo>
                  <a:lnTo>
                    <a:pt x="3251834" y="179780"/>
                  </a:lnTo>
                  <a:lnTo>
                    <a:pt x="3249924" y="177176"/>
                  </a:lnTo>
                  <a:lnTo>
                    <a:pt x="3248015" y="174572"/>
                  </a:lnTo>
                  <a:lnTo>
                    <a:pt x="3206954" y="152956"/>
                  </a:lnTo>
                  <a:lnTo>
                    <a:pt x="3195316" y="147357"/>
                  </a:lnTo>
                  <a:lnTo>
                    <a:pt x="3163908" y="125590"/>
                  </a:lnTo>
                  <a:lnTo>
                    <a:pt x="3145694" y="83368"/>
                  </a:lnTo>
                  <a:lnTo>
                    <a:pt x="3145320" y="74308"/>
                  </a:lnTo>
                  <a:lnTo>
                    <a:pt x="3146915" y="57738"/>
                  </a:lnTo>
                  <a:lnTo>
                    <a:pt x="3170842" y="19618"/>
                  </a:lnTo>
                  <a:lnTo>
                    <a:pt x="3219867" y="1226"/>
                  </a:lnTo>
                  <a:lnTo>
                    <a:pt x="3240983" y="0"/>
                  </a:lnTo>
                  <a:lnTo>
                    <a:pt x="3260786" y="1139"/>
                  </a:lnTo>
                  <a:lnTo>
                    <a:pt x="3280785" y="4557"/>
                  </a:lnTo>
                  <a:lnTo>
                    <a:pt x="3300979" y="10254"/>
                  </a:lnTo>
                  <a:lnTo>
                    <a:pt x="3321368" y="18229"/>
                  </a:lnTo>
                  <a:lnTo>
                    <a:pt x="3300360" y="71183"/>
                  </a:lnTo>
                  <a:lnTo>
                    <a:pt x="3283172" y="64043"/>
                  </a:lnTo>
                  <a:lnTo>
                    <a:pt x="3267199" y="58943"/>
                  </a:lnTo>
                  <a:lnTo>
                    <a:pt x="3252442" y="55883"/>
                  </a:lnTo>
                  <a:lnTo>
                    <a:pt x="3238900" y="54863"/>
                  </a:lnTo>
                  <a:lnTo>
                    <a:pt x="3229987" y="54863"/>
                  </a:lnTo>
                  <a:lnTo>
                    <a:pt x="3223506" y="56425"/>
                  </a:lnTo>
                  <a:lnTo>
                    <a:pt x="3219455" y="59550"/>
                  </a:lnTo>
                  <a:lnTo>
                    <a:pt x="3215404" y="62675"/>
                  </a:lnTo>
                  <a:lnTo>
                    <a:pt x="3213378" y="66553"/>
                  </a:lnTo>
                  <a:lnTo>
                    <a:pt x="3213378" y="71183"/>
                  </a:lnTo>
                  <a:lnTo>
                    <a:pt x="3213378" y="76160"/>
                  </a:lnTo>
                  <a:lnTo>
                    <a:pt x="3247586" y="98875"/>
                  </a:lnTo>
                  <a:lnTo>
                    <a:pt x="3263033" y="106080"/>
                  </a:lnTo>
                  <a:lnTo>
                    <a:pt x="3278186" y="113594"/>
                  </a:lnTo>
                  <a:lnTo>
                    <a:pt x="3308607" y="137765"/>
                  </a:lnTo>
                  <a:lnTo>
                    <a:pt x="3320570" y="168088"/>
                  </a:lnTo>
                  <a:lnTo>
                    <a:pt x="3321368" y="180388"/>
                  </a:lnTo>
                  <a:close/>
                </a:path>
                <a:path w="4140200" h="260984">
                  <a:moveTo>
                    <a:pt x="3632575" y="56252"/>
                  </a:moveTo>
                  <a:lnTo>
                    <a:pt x="3594379" y="76304"/>
                  </a:lnTo>
                  <a:lnTo>
                    <a:pt x="3581520" y="114929"/>
                  </a:lnTo>
                  <a:lnTo>
                    <a:pt x="3580663" y="131601"/>
                  </a:lnTo>
                  <a:lnTo>
                    <a:pt x="3584146" y="163656"/>
                  </a:lnTo>
                  <a:lnTo>
                    <a:pt x="3594596" y="186551"/>
                  </a:lnTo>
                  <a:lnTo>
                    <a:pt x="3612012" y="200289"/>
                  </a:lnTo>
                  <a:lnTo>
                    <a:pt x="3636394" y="204868"/>
                  </a:lnTo>
                  <a:lnTo>
                    <a:pt x="3644749" y="204575"/>
                  </a:lnTo>
                  <a:lnTo>
                    <a:pt x="3684877" y="195015"/>
                  </a:lnTo>
                  <a:lnTo>
                    <a:pt x="3700806" y="188895"/>
                  </a:lnTo>
                  <a:lnTo>
                    <a:pt x="3700806" y="246883"/>
                  </a:lnTo>
                  <a:lnTo>
                    <a:pt x="3684399" y="253036"/>
                  </a:lnTo>
                  <a:lnTo>
                    <a:pt x="3666951" y="257431"/>
                  </a:lnTo>
                  <a:lnTo>
                    <a:pt x="3648460" y="260067"/>
                  </a:lnTo>
                  <a:lnTo>
                    <a:pt x="3628929" y="260946"/>
                  </a:lnTo>
                  <a:lnTo>
                    <a:pt x="3601871" y="258863"/>
                  </a:lnTo>
                  <a:lnTo>
                    <a:pt x="3557816" y="242196"/>
                  </a:lnTo>
                  <a:lnTo>
                    <a:pt x="3527411" y="209089"/>
                  </a:lnTo>
                  <a:lnTo>
                    <a:pt x="3512089" y="160910"/>
                  </a:lnTo>
                  <a:lnTo>
                    <a:pt x="3510174" y="131254"/>
                  </a:lnTo>
                  <a:lnTo>
                    <a:pt x="3511102" y="112145"/>
                  </a:lnTo>
                  <a:lnTo>
                    <a:pt x="3525019" y="61981"/>
                  </a:lnTo>
                  <a:lnTo>
                    <a:pt x="3554609" y="24952"/>
                  </a:lnTo>
                  <a:lnTo>
                    <a:pt x="3598046" y="4014"/>
                  </a:lnTo>
                  <a:lnTo>
                    <a:pt x="3633269" y="0"/>
                  </a:lnTo>
                  <a:lnTo>
                    <a:pt x="3653615" y="1117"/>
                  </a:lnTo>
                  <a:lnTo>
                    <a:pt x="3673505" y="4470"/>
                  </a:lnTo>
                  <a:lnTo>
                    <a:pt x="3692939" y="10058"/>
                  </a:lnTo>
                  <a:lnTo>
                    <a:pt x="3711917" y="17882"/>
                  </a:lnTo>
                  <a:lnTo>
                    <a:pt x="3690910" y="71877"/>
                  </a:lnTo>
                  <a:lnTo>
                    <a:pt x="3683878" y="68709"/>
                  </a:lnTo>
                  <a:lnTo>
                    <a:pt x="3676847" y="65800"/>
                  </a:lnTo>
                  <a:lnTo>
                    <a:pt x="3640517" y="56534"/>
                  </a:lnTo>
                  <a:lnTo>
                    <a:pt x="3632575" y="56252"/>
                  </a:lnTo>
                  <a:close/>
                </a:path>
                <a:path w="4140200" h="260984">
                  <a:moveTo>
                    <a:pt x="4064964" y="257474"/>
                  </a:moveTo>
                  <a:lnTo>
                    <a:pt x="4052464" y="209903"/>
                  </a:lnTo>
                  <a:lnTo>
                    <a:pt x="3969996" y="209903"/>
                  </a:lnTo>
                  <a:lnTo>
                    <a:pt x="3957148" y="257474"/>
                  </a:lnTo>
                  <a:lnTo>
                    <a:pt x="3881798" y="257474"/>
                  </a:lnTo>
                  <a:lnTo>
                    <a:pt x="3964614" y="2604"/>
                  </a:lnTo>
                  <a:lnTo>
                    <a:pt x="4056110" y="2604"/>
                  </a:lnTo>
                  <a:lnTo>
                    <a:pt x="4139967" y="257474"/>
                  </a:lnTo>
                  <a:lnTo>
                    <a:pt x="4064964" y="257474"/>
                  </a:lnTo>
                  <a:close/>
                </a:path>
              </a:pathLst>
            </a:custGeom>
            <a:ln w="13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5068" y="585499"/>
              <a:ext cx="67330" cy="12254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953843" y="551366"/>
              <a:ext cx="241935" cy="254000"/>
            </a:xfrm>
            <a:custGeom>
              <a:avLst/>
              <a:gdLst/>
              <a:ahLst/>
              <a:cxnLst/>
              <a:rect l="l" t="t" r="r" b="b"/>
              <a:pathLst>
                <a:path w="241935" h="254000">
                  <a:moveTo>
                    <a:pt x="241675" y="253828"/>
                  </a:moveTo>
                  <a:lnTo>
                    <a:pt x="151741" y="253828"/>
                  </a:lnTo>
                  <a:lnTo>
                    <a:pt x="59029" y="75002"/>
                  </a:lnTo>
                  <a:lnTo>
                    <a:pt x="57467" y="75002"/>
                  </a:lnTo>
                  <a:lnTo>
                    <a:pt x="60559" y="127055"/>
                  </a:lnTo>
                  <a:lnTo>
                    <a:pt x="60766" y="253828"/>
                  </a:lnTo>
                  <a:lnTo>
                    <a:pt x="0" y="253828"/>
                  </a:lnTo>
                  <a:lnTo>
                    <a:pt x="0" y="0"/>
                  </a:lnTo>
                  <a:lnTo>
                    <a:pt x="89586" y="0"/>
                  </a:lnTo>
                  <a:lnTo>
                    <a:pt x="181951" y="176395"/>
                  </a:lnTo>
                  <a:lnTo>
                    <a:pt x="182992" y="176395"/>
                  </a:lnTo>
                  <a:lnTo>
                    <a:pt x="181929" y="158154"/>
                  </a:lnTo>
                  <a:lnTo>
                    <a:pt x="181169" y="141801"/>
                  </a:lnTo>
                  <a:lnTo>
                    <a:pt x="180713" y="127337"/>
                  </a:lnTo>
                  <a:lnTo>
                    <a:pt x="180561" y="114761"/>
                  </a:lnTo>
                  <a:lnTo>
                    <a:pt x="180561" y="0"/>
                  </a:lnTo>
                  <a:lnTo>
                    <a:pt x="241675" y="0"/>
                  </a:lnTo>
                  <a:lnTo>
                    <a:pt x="241675" y="253828"/>
                  </a:lnTo>
                  <a:close/>
                </a:path>
              </a:pathLst>
            </a:custGeom>
            <a:ln w="13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77288" y="1053508"/>
              <a:ext cx="6273165" cy="4912995"/>
            </a:xfrm>
            <a:custGeom>
              <a:avLst/>
              <a:gdLst/>
              <a:ahLst/>
              <a:cxnLst/>
              <a:rect l="l" t="t" r="r" b="b"/>
              <a:pathLst>
                <a:path w="6273165" h="4912995">
                  <a:moveTo>
                    <a:pt x="2323856" y="4912865"/>
                  </a:moveTo>
                  <a:lnTo>
                    <a:pt x="82300" y="4912865"/>
                  </a:lnTo>
                  <a:lnTo>
                    <a:pt x="36640" y="4899048"/>
                  </a:lnTo>
                  <a:lnTo>
                    <a:pt x="6264" y="4862099"/>
                  </a:lnTo>
                  <a:lnTo>
                    <a:pt x="0" y="82235"/>
                  </a:lnTo>
                  <a:lnTo>
                    <a:pt x="1595" y="66117"/>
                  </a:lnTo>
                  <a:lnTo>
                    <a:pt x="24105" y="24086"/>
                  </a:lnTo>
                  <a:lnTo>
                    <a:pt x="66169" y="1594"/>
                  </a:lnTo>
                  <a:lnTo>
                    <a:pt x="6190768" y="0"/>
                  </a:lnTo>
                  <a:lnTo>
                    <a:pt x="6206899" y="1594"/>
                  </a:lnTo>
                  <a:lnTo>
                    <a:pt x="6248963" y="24086"/>
                  </a:lnTo>
                  <a:lnTo>
                    <a:pt x="6271472" y="66117"/>
                  </a:lnTo>
                  <a:lnTo>
                    <a:pt x="6273068" y="1582604"/>
                  </a:lnTo>
                  <a:lnTo>
                    <a:pt x="6271472" y="1598723"/>
                  </a:lnTo>
                  <a:lnTo>
                    <a:pt x="6248963" y="1640754"/>
                  </a:lnTo>
                  <a:lnTo>
                    <a:pt x="6206899" y="1663246"/>
                  </a:lnTo>
                  <a:lnTo>
                    <a:pt x="4091702" y="1664840"/>
                  </a:lnTo>
                  <a:lnTo>
                    <a:pt x="4075571" y="1666435"/>
                  </a:lnTo>
                  <a:lnTo>
                    <a:pt x="4033507" y="1688927"/>
                  </a:lnTo>
                  <a:lnTo>
                    <a:pt x="4010997" y="1730958"/>
                  </a:lnTo>
                  <a:lnTo>
                    <a:pt x="4009401" y="1747076"/>
                  </a:lnTo>
                  <a:lnTo>
                    <a:pt x="4009401" y="1877879"/>
                  </a:lnTo>
                  <a:lnTo>
                    <a:pt x="4007805" y="1893998"/>
                  </a:lnTo>
                  <a:lnTo>
                    <a:pt x="3985296" y="1936029"/>
                  </a:lnTo>
                  <a:lnTo>
                    <a:pt x="3943232" y="1958521"/>
                  </a:lnTo>
                  <a:lnTo>
                    <a:pt x="1233744" y="1960115"/>
                  </a:lnTo>
                  <a:lnTo>
                    <a:pt x="1217613" y="1961710"/>
                  </a:lnTo>
                  <a:lnTo>
                    <a:pt x="1175549" y="1984202"/>
                  </a:lnTo>
                  <a:lnTo>
                    <a:pt x="1153040" y="2026233"/>
                  </a:lnTo>
                  <a:lnTo>
                    <a:pt x="1151444" y="2042351"/>
                  </a:lnTo>
                  <a:lnTo>
                    <a:pt x="1151444" y="2279963"/>
                  </a:lnTo>
                  <a:lnTo>
                    <a:pt x="1165271" y="2325588"/>
                  </a:lnTo>
                  <a:lnTo>
                    <a:pt x="1202249" y="2355939"/>
                  </a:lnTo>
                  <a:lnTo>
                    <a:pt x="1233744" y="2362199"/>
                  </a:lnTo>
                  <a:lnTo>
                    <a:pt x="2527911" y="2362199"/>
                  </a:lnTo>
                  <a:lnTo>
                    <a:pt x="2544042" y="2363794"/>
                  </a:lnTo>
                  <a:lnTo>
                    <a:pt x="2586106" y="2386286"/>
                  </a:lnTo>
                  <a:lnTo>
                    <a:pt x="2608616" y="2428317"/>
                  </a:lnTo>
                  <a:lnTo>
                    <a:pt x="2610211" y="2870513"/>
                  </a:lnTo>
                  <a:lnTo>
                    <a:pt x="2611808" y="2886632"/>
                  </a:lnTo>
                  <a:lnTo>
                    <a:pt x="2634317" y="2928663"/>
                  </a:lnTo>
                  <a:lnTo>
                    <a:pt x="2676381" y="2951154"/>
                  </a:lnTo>
                  <a:lnTo>
                    <a:pt x="2692512" y="2952749"/>
                  </a:lnTo>
                  <a:lnTo>
                    <a:pt x="6190768" y="2952749"/>
                  </a:lnTo>
                  <a:lnTo>
                    <a:pt x="6206899" y="2954344"/>
                  </a:lnTo>
                  <a:lnTo>
                    <a:pt x="6248963" y="2976836"/>
                  </a:lnTo>
                  <a:lnTo>
                    <a:pt x="6271472" y="3018867"/>
                  </a:lnTo>
                  <a:lnTo>
                    <a:pt x="6273068" y="4535354"/>
                  </a:lnTo>
                  <a:lnTo>
                    <a:pt x="6271472" y="4551473"/>
                  </a:lnTo>
                  <a:lnTo>
                    <a:pt x="6248963" y="4593504"/>
                  </a:lnTo>
                  <a:lnTo>
                    <a:pt x="6206899" y="4615995"/>
                  </a:lnTo>
                  <a:lnTo>
                    <a:pt x="2488457" y="4617590"/>
                  </a:lnTo>
                  <a:lnTo>
                    <a:pt x="2472326" y="4619185"/>
                  </a:lnTo>
                  <a:lnTo>
                    <a:pt x="2430262" y="4641677"/>
                  </a:lnTo>
                  <a:lnTo>
                    <a:pt x="2407753" y="4683708"/>
                  </a:lnTo>
                  <a:lnTo>
                    <a:pt x="2406157" y="4699826"/>
                  </a:lnTo>
                  <a:lnTo>
                    <a:pt x="2406157" y="4830629"/>
                  </a:lnTo>
                  <a:lnTo>
                    <a:pt x="2404561" y="4846748"/>
                  </a:lnTo>
                  <a:lnTo>
                    <a:pt x="2382052" y="4888779"/>
                  </a:lnTo>
                  <a:lnTo>
                    <a:pt x="2339987" y="4911270"/>
                  </a:lnTo>
                  <a:lnTo>
                    <a:pt x="2323856" y="4912865"/>
                  </a:lnTo>
                  <a:close/>
                </a:path>
              </a:pathLst>
            </a:custGeom>
            <a:solidFill>
              <a:srgbClr val="CC4E78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67409" y="1099932"/>
            <a:ext cx="6087745" cy="1206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76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"Full</a:t>
            </a:r>
            <a:r>
              <a:rPr dirty="0" sz="18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TCP</a:t>
            </a:r>
            <a:r>
              <a:rPr dirty="0" sz="18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Scan"</a:t>
            </a:r>
            <a:r>
              <a:rPr dirty="0" sz="18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término</a:t>
            </a:r>
            <a:r>
              <a:rPr dirty="0" sz="18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8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oficial</a:t>
            </a:r>
            <a:r>
              <a:rPr dirty="0" sz="18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menudo</a:t>
            </a:r>
            <a:r>
              <a:rPr dirty="0" sz="1800" spc="2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2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usa</a:t>
            </a:r>
            <a:r>
              <a:rPr dirty="0" sz="1800" spc="2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referirse</a:t>
            </a:r>
            <a:r>
              <a:rPr dirty="0" sz="1800" spc="2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2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2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escaneo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exhaustivo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todos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TCP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objetivo.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En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contexto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Nmap,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puedes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lograr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esto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utilizando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00337" y="2301186"/>
            <a:ext cx="205168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28675" algn="l"/>
                <a:tab pos="1322705" algn="l"/>
              </a:tabLst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todos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65535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67409" y="2281032"/>
            <a:ext cx="3877310" cy="911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  <a:tabLst>
                <a:tab pos="1400810" algn="l"/>
                <a:tab pos="2043430" algn="l"/>
                <a:tab pos="2654300" algn="l"/>
              </a:tabLst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parámetro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150">
                <a:solidFill>
                  <a:srgbClr val="FFFFFF"/>
                </a:solidFill>
                <a:latin typeface="Verdana"/>
                <a:cs typeface="Verdana"/>
              </a:rPr>
              <a:t>p-</a:t>
            </a:r>
            <a:r>
              <a:rPr dirty="0" sz="1800" spc="-40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escaneará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TCP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posibles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rango. Ejemplo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67409" y="3482287"/>
            <a:ext cx="6088380" cy="23679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nmap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150">
                <a:solidFill>
                  <a:srgbClr val="FFFFFF"/>
                </a:solidFill>
                <a:latin typeface="Verdana"/>
                <a:cs typeface="Verdana"/>
              </a:rPr>
              <a:t>p-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&lt;objetivo&gt;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Verdana"/>
              <a:cs typeface="Verdana"/>
            </a:endParaRPr>
          </a:p>
          <a:p>
            <a:pPr algn="just" marL="12700" marR="5080">
              <a:lnSpc>
                <a:spcPct val="107600"/>
              </a:lnSpc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Reemplaza</a:t>
            </a:r>
            <a:r>
              <a:rPr dirty="0" sz="18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&lt;objetivo&gt;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dirección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45">
                <a:solidFill>
                  <a:srgbClr val="FFFFFF"/>
                </a:solidFill>
                <a:latin typeface="Verdana"/>
                <a:cs typeface="Verdana"/>
              </a:rPr>
              <a:t>IP</a:t>
            </a:r>
            <a:r>
              <a:rPr dirty="0" sz="18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nombre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host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objetivo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deseas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escanear.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Ten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en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cuenta</a:t>
            </a:r>
            <a:r>
              <a:rPr dirty="0" sz="1800" spc="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todos</a:t>
            </a:r>
            <a:r>
              <a:rPr dirty="0" sz="1800" spc="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1800" spc="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puede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ser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intensivo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recursos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tiempo,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también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podría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ser</a:t>
            </a:r>
            <a:r>
              <a:rPr dirty="0" sz="1800" spc="4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considerado</a:t>
            </a:r>
            <a:r>
              <a:rPr dirty="0" sz="1800" spc="43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inapropiado</a:t>
            </a:r>
            <a:r>
              <a:rPr dirty="0" sz="1800" spc="4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43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algunas</a:t>
            </a:r>
            <a:r>
              <a:rPr dirty="0" sz="1800" spc="43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redes</a:t>
            </a:r>
            <a:r>
              <a:rPr dirty="0" sz="1800" spc="4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sin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permiso</a:t>
            </a:r>
            <a:r>
              <a:rPr dirty="0" sz="18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adecuado.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8459055" y="587392"/>
            <a:ext cx="6273165" cy="4788535"/>
            <a:chOff x="8459055" y="587392"/>
            <a:chExt cx="6273165" cy="4788535"/>
          </a:xfrm>
        </p:grpSpPr>
        <p:sp>
          <p:nvSpPr>
            <p:cNvPr id="16" name="object 16" descr=""/>
            <p:cNvSpPr/>
            <p:nvPr/>
          </p:nvSpPr>
          <p:spPr>
            <a:xfrm>
              <a:off x="9622654" y="594060"/>
              <a:ext cx="3501390" cy="260985"/>
            </a:xfrm>
            <a:custGeom>
              <a:avLst/>
              <a:gdLst/>
              <a:ahLst/>
              <a:cxnLst/>
              <a:rect l="l" t="t" r="r" b="b"/>
              <a:pathLst>
                <a:path w="3501390" h="260984">
                  <a:moveTo>
                    <a:pt x="177784" y="180388"/>
                  </a:moveTo>
                  <a:lnTo>
                    <a:pt x="165804" y="222316"/>
                  </a:lnTo>
                  <a:lnTo>
                    <a:pt x="131254" y="250790"/>
                  </a:lnTo>
                  <a:lnTo>
                    <a:pt x="93004" y="260312"/>
                  </a:lnTo>
                  <a:lnTo>
                    <a:pt x="78301" y="260946"/>
                  </a:lnTo>
                  <a:lnTo>
                    <a:pt x="66137" y="260724"/>
                  </a:lnTo>
                  <a:lnTo>
                    <a:pt x="27084" y="255277"/>
                  </a:lnTo>
                  <a:lnTo>
                    <a:pt x="0" y="244974"/>
                  </a:lnTo>
                  <a:lnTo>
                    <a:pt x="0" y="183860"/>
                  </a:lnTo>
                  <a:lnTo>
                    <a:pt x="9907" y="188618"/>
                  </a:lnTo>
                  <a:lnTo>
                    <a:pt x="20009" y="192823"/>
                  </a:lnTo>
                  <a:lnTo>
                    <a:pt x="61113" y="203805"/>
                  </a:lnTo>
                  <a:lnTo>
                    <a:pt x="79690" y="205215"/>
                  </a:lnTo>
                  <a:lnTo>
                    <a:pt x="89875" y="205215"/>
                  </a:lnTo>
                  <a:lnTo>
                    <a:pt x="97341" y="203450"/>
                  </a:lnTo>
                  <a:lnTo>
                    <a:pt x="102086" y="199920"/>
                  </a:lnTo>
                  <a:lnTo>
                    <a:pt x="106832" y="196390"/>
                  </a:lnTo>
                  <a:lnTo>
                    <a:pt x="109205" y="191847"/>
                  </a:lnTo>
                  <a:lnTo>
                    <a:pt x="109205" y="186291"/>
                  </a:lnTo>
                  <a:lnTo>
                    <a:pt x="109205" y="182819"/>
                  </a:lnTo>
                  <a:lnTo>
                    <a:pt x="75767" y="158599"/>
                  </a:lnTo>
                  <a:lnTo>
                    <a:pt x="63370" y="152956"/>
                  </a:lnTo>
                  <a:lnTo>
                    <a:pt x="51732" y="147357"/>
                  </a:lnTo>
                  <a:lnTo>
                    <a:pt x="20324" y="125590"/>
                  </a:lnTo>
                  <a:lnTo>
                    <a:pt x="2110" y="83368"/>
                  </a:lnTo>
                  <a:lnTo>
                    <a:pt x="1736" y="74308"/>
                  </a:lnTo>
                  <a:lnTo>
                    <a:pt x="3331" y="57738"/>
                  </a:lnTo>
                  <a:lnTo>
                    <a:pt x="27257" y="19618"/>
                  </a:lnTo>
                  <a:lnTo>
                    <a:pt x="76283" y="1226"/>
                  </a:lnTo>
                  <a:lnTo>
                    <a:pt x="97399" y="0"/>
                  </a:lnTo>
                  <a:lnTo>
                    <a:pt x="117202" y="1139"/>
                  </a:lnTo>
                  <a:lnTo>
                    <a:pt x="137201" y="4557"/>
                  </a:lnTo>
                  <a:lnTo>
                    <a:pt x="157394" y="10254"/>
                  </a:lnTo>
                  <a:lnTo>
                    <a:pt x="177784" y="18229"/>
                  </a:lnTo>
                  <a:lnTo>
                    <a:pt x="156776" y="71183"/>
                  </a:lnTo>
                  <a:lnTo>
                    <a:pt x="139588" y="64043"/>
                  </a:lnTo>
                  <a:lnTo>
                    <a:pt x="123615" y="58943"/>
                  </a:lnTo>
                  <a:lnTo>
                    <a:pt x="108858" y="55883"/>
                  </a:lnTo>
                  <a:lnTo>
                    <a:pt x="95315" y="54863"/>
                  </a:lnTo>
                  <a:lnTo>
                    <a:pt x="86403" y="54863"/>
                  </a:lnTo>
                  <a:lnTo>
                    <a:pt x="79921" y="56425"/>
                  </a:lnTo>
                  <a:lnTo>
                    <a:pt x="75870" y="59550"/>
                  </a:lnTo>
                  <a:lnTo>
                    <a:pt x="71819" y="62675"/>
                  </a:lnTo>
                  <a:lnTo>
                    <a:pt x="69794" y="66553"/>
                  </a:lnTo>
                  <a:lnTo>
                    <a:pt x="69794" y="71183"/>
                  </a:lnTo>
                  <a:lnTo>
                    <a:pt x="69794" y="76160"/>
                  </a:lnTo>
                  <a:lnTo>
                    <a:pt x="104002" y="98875"/>
                  </a:lnTo>
                  <a:lnTo>
                    <a:pt x="119448" y="106080"/>
                  </a:lnTo>
                  <a:lnTo>
                    <a:pt x="134602" y="113594"/>
                  </a:lnTo>
                  <a:lnTo>
                    <a:pt x="165023" y="137765"/>
                  </a:lnTo>
                  <a:lnTo>
                    <a:pt x="176986" y="168088"/>
                  </a:lnTo>
                  <a:lnTo>
                    <a:pt x="177784" y="180388"/>
                  </a:lnTo>
                  <a:close/>
                </a:path>
                <a:path w="3501390" h="260984">
                  <a:moveTo>
                    <a:pt x="487948" y="257474"/>
                  </a:moveTo>
                  <a:lnTo>
                    <a:pt x="419369" y="257474"/>
                  </a:lnTo>
                  <a:lnTo>
                    <a:pt x="419369" y="59724"/>
                  </a:lnTo>
                  <a:lnTo>
                    <a:pt x="357388" y="59724"/>
                  </a:lnTo>
                  <a:lnTo>
                    <a:pt x="357388" y="3645"/>
                  </a:lnTo>
                  <a:lnTo>
                    <a:pt x="549756" y="3645"/>
                  </a:lnTo>
                  <a:lnTo>
                    <a:pt x="549756" y="59724"/>
                  </a:lnTo>
                  <a:lnTo>
                    <a:pt x="487948" y="59724"/>
                  </a:lnTo>
                  <a:lnTo>
                    <a:pt x="487948" y="257474"/>
                  </a:lnTo>
                  <a:close/>
                </a:path>
                <a:path w="3501390" h="260984">
                  <a:moveTo>
                    <a:pt x="895686" y="257474"/>
                  </a:moveTo>
                  <a:lnTo>
                    <a:pt x="744986" y="257474"/>
                  </a:lnTo>
                  <a:lnTo>
                    <a:pt x="744986" y="3645"/>
                  </a:lnTo>
                  <a:lnTo>
                    <a:pt x="895686" y="3645"/>
                  </a:lnTo>
                  <a:lnTo>
                    <a:pt x="895686" y="58682"/>
                  </a:lnTo>
                  <a:lnTo>
                    <a:pt x="813565" y="58682"/>
                  </a:lnTo>
                  <a:lnTo>
                    <a:pt x="813565" y="98614"/>
                  </a:lnTo>
                  <a:lnTo>
                    <a:pt x="889609" y="98614"/>
                  </a:lnTo>
                  <a:lnTo>
                    <a:pt x="889609" y="153651"/>
                  </a:lnTo>
                  <a:lnTo>
                    <a:pt x="813565" y="153651"/>
                  </a:lnTo>
                  <a:lnTo>
                    <a:pt x="813565" y="201569"/>
                  </a:lnTo>
                  <a:lnTo>
                    <a:pt x="895686" y="201569"/>
                  </a:lnTo>
                  <a:lnTo>
                    <a:pt x="895686" y="257474"/>
                  </a:lnTo>
                  <a:close/>
                </a:path>
                <a:path w="3501390" h="260984">
                  <a:moveTo>
                    <a:pt x="1099076" y="257474"/>
                  </a:moveTo>
                  <a:lnTo>
                    <a:pt x="1099076" y="3645"/>
                  </a:lnTo>
                  <a:lnTo>
                    <a:pt x="1167655" y="3645"/>
                  </a:lnTo>
                  <a:lnTo>
                    <a:pt x="1167655" y="202090"/>
                  </a:lnTo>
                  <a:lnTo>
                    <a:pt x="1265402" y="202090"/>
                  </a:lnTo>
                  <a:lnTo>
                    <a:pt x="1265402" y="257474"/>
                  </a:lnTo>
                  <a:lnTo>
                    <a:pt x="1099076" y="257474"/>
                  </a:lnTo>
                  <a:close/>
                </a:path>
                <a:path w="3501390" h="260984">
                  <a:moveTo>
                    <a:pt x="1576955" y="257474"/>
                  </a:moveTo>
                  <a:lnTo>
                    <a:pt x="1508376" y="257474"/>
                  </a:lnTo>
                  <a:lnTo>
                    <a:pt x="1508376" y="59724"/>
                  </a:lnTo>
                  <a:lnTo>
                    <a:pt x="1446395" y="59724"/>
                  </a:lnTo>
                  <a:lnTo>
                    <a:pt x="1446395" y="3645"/>
                  </a:lnTo>
                  <a:lnTo>
                    <a:pt x="1638763" y="3645"/>
                  </a:lnTo>
                  <a:lnTo>
                    <a:pt x="1638763" y="59724"/>
                  </a:lnTo>
                  <a:lnTo>
                    <a:pt x="1576955" y="59724"/>
                  </a:lnTo>
                  <a:lnTo>
                    <a:pt x="1576955" y="257474"/>
                  </a:lnTo>
                  <a:close/>
                </a:path>
                <a:path w="3501390" h="260984">
                  <a:moveTo>
                    <a:pt x="2051535" y="257474"/>
                  </a:moveTo>
                  <a:lnTo>
                    <a:pt x="1982609" y="257474"/>
                  </a:lnTo>
                  <a:lnTo>
                    <a:pt x="1982609" y="153998"/>
                  </a:lnTo>
                  <a:lnTo>
                    <a:pt x="1902919" y="153998"/>
                  </a:lnTo>
                  <a:lnTo>
                    <a:pt x="1902919" y="257474"/>
                  </a:lnTo>
                  <a:lnTo>
                    <a:pt x="1833993" y="257474"/>
                  </a:lnTo>
                  <a:lnTo>
                    <a:pt x="1833993" y="3645"/>
                  </a:lnTo>
                  <a:lnTo>
                    <a:pt x="1902919" y="3645"/>
                  </a:lnTo>
                  <a:lnTo>
                    <a:pt x="1902919" y="97746"/>
                  </a:lnTo>
                  <a:lnTo>
                    <a:pt x="1982609" y="97746"/>
                  </a:lnTo>
                  <a:lnTo>
                    <a:pt x="1982609" y="3645"/>
                  </a:lnTo>
                  <a:lnTo>
                    <a:pt x="2051535" y="3645"/>
                  </a:lnTo>
                  <a:lnTo>
                    <a:pt x="2051535" y="257474"/>
                  </a:lnTo>
                  <a:close/>
                </a:path>
                <a:path w="3501390" h="260984">
                  <a:moveTo>
                    <a:pt x="2682631" y="180388"/>
                  </a:moveTo>
                  <a:lnTo>
                    <a:pt x="2670652" y="222316"/>
                  </a:lnTo>
                  <a:lnTo>
                    <a:pt x="2636102" y="250790"/>
                  </a:lnTo>
                  <a:lnTo>
                    <a:pt x="2597852" y="260312"/>
                  </a:lnTo>
                  <a:lnTo>
                    <a:pt x="2583148" y="260946"/>
                  </a:lnTo>
                  <a:lnTo>
                    <a:pt x="2570984" y="260724"/>
                  </a:lnTo>
                  <a:lnTo>
                    <a:pt x="2531931" y="255277"/>
                  </a:lnTo>
                  <a:lnTo>
                    <a:pt x="2504847" y="244974"/>
                  </a:lnTo>
                  <a:lnTo>
                    <a:pt x="2504847" y="183860"/>
                  </a:lnTo>
                  <a:lnTo>
                    <a:pt x="2514754" y="188618"/>
                  </a:lnTo>
                  <a:lnTo>
                    <a:pt x="2524856" y="192823"/>
                  </a:lnTo>
                  <a:lnTo>
                    <a:pt x="2565960" y="203805"/>
                  </a:lnTo>
                  <a:lnTo>
                    <a:pt x="2584537" y="205215"/>
                  </a:lnTo>
                  <a:lnTo>
                    <a:pt x="2594723" y="205215"/>
                  </a:lnTo>
                  <a:lnTo>
                    <a:pt x="2602188" y="203450"/>
                  </a:lnTo>
                  <a:lnTo>
                    <a:pt x="2606934" y="199920"/>
                  </a:lnTo>
                  <a:lnTo>
                    <a:pt x="2611679" y="196390"/>
                  </a:lnTo>
                  <a:lnTo>
                    <a:pt x="2614052" y="191847"/>
                  </a:lnTo>
                  <a:lnTo>
                    <a:pt x="2614052" y="186291"/>
                  </a:lnTo>
                  <a:lnTo>
                    <a:pt x="2614052" y="182819"/>
                  </a:lnTo>
                  <a:lnTo>
                    <a:pt x="2580615" y="158599"/>
                  </a:lnTo>
                  <a:lnTo>
                    <a:pt x="2568217" y="152956"/>
                  </a:lnTo>
                  <a:lnTo>
                    <a:pt x="2556579" y="147357"/>
                  </a:lnTo>
                  <a:lnTo>
                    <a:pt x="2525171" y="125590"/>
                  </a:lnTo>
                  <a:lnTo>
                    <a:pt x="2506958" y="83368"/>
                  </a:lnTo>
                  <a:lnTo>
                    <a:pt x="2506583" y="74308"/>
                  </a:lnTo>
                  <a:lnTo>
                    <a:pt x="2508178" y="57738"/>
                  </a:lnTo>
                  <a:lnTo>
                    <a:pt x="2532105" y="19618"/>
                  </a:lnTo>
                  <a:lnTo>
                    <a:pt x="2581130" y="1226"/>
                  </a:lnTo>
                  <a:lnTo>
                    <a:pt x="2602246" y="0"/>
                  </a:lnTo>
                  <a:lnTo>
                    <a:pt x="2622050" y="1139"/>
                  </a:lnTo>
                  <a:lnTo>
                    <a:pt x="2642048" y="4557"/>
                  </a:lnTo>
                  <a:lnTo>
                    <a:pt x="2662242" y="10254"/>
                  </a:lnTo>
                  <a:lnTo>
                    <a:pt x="2682631" y="18229"/>
                  </a:lnTo>
                  <a:lnTo>
                    <a:pt x="2661623" y="71183"/>
                  </a:lnTo>
                  <a:lnTo>
                    <a:pt x="2644435" y="64043"/>
                  </a:lnTo>
                  <a:lnTo>
                    <a:pt x="2628463" y="58943"/>
                  </a:lnTo>
                  <a:lnTo>
                    <a:pt x="2613705" y="55883"/>
                  </a:lnTo>
                  <a:lnTo>
                    <a:pt x="2600163" y="54863"/>
                  </a:lnTo>
                  <a:lnTo>
                    <a:pt x="2591250" y="54863"/>
                  </a:lnTo>
                  <a:lnTo>
                    <a:pt x="2584769" y="56425"/>
                  </a:lnTo>
                  <a:lnTo>
                    <a:pt x="2580718" y="59550"/>
                  </a:lnTo>
                  <a:lnTo>
                    <a:pt x="2576667" y="62675"/>
                  </a:lnTo>
                  <a:lnTo>
                    <a:pt x="2574641" y="66553"/>
                  </a:lnTo>
                  <a:lnTo>
                    <a:pt x="2574641" y="71183"/>
                  </a:lnTo>
                  <a:lnTo>
                    <a:pt x="2574641" y="76160"/>
                  </a:lnTo>
                  <a:lnTo>
                    <a:pt x="2608849" y="98875"/>
                  </a:lnTo>
                  <a:lnTo>
                    <a:pt x="2624296" y="106080"/>
                  </a:lnTo>
                  <a:lnTo>
                    <a:pt x="2639449" y="113594"/>
                  </a:lnTo>
                  <a:lnTo>
                    <a:pt x="2669870" y="137765"/>
                  </a:lnTo>
                  <a:lnTo>
                    <a:pt x="2681834" y="168088"/>
                  </a:lnTo>
                  <a:lnTo>
                    <a:pt x="2682631" y="180388"/>
                  </a:lnTo>
                  <a:close/>
                </a:path>
                <a:path w="3501390" h="260984">
                  <a:moveTo>
                    <a:pt x="2993838" y="56252"/>
                  </a:moveTo>
                  <a:lnTo>
                    <a:pt x="2955642" y="76304"/>
                  </a:lnTo>
                  <a:lnTo>
                    <a:pt x="2942783" y="114929"/>
                  </a:lnTo>
                  <a:lnTo>
                    <a:pt x="2941926" y="131601"/>
                  </a:lnTo>
                  <a:lnTo>
                    <a:pt x="2945409" y="163656"/>
                  </a:lnTo>
                  <a:lnTo>
                    <a:pt x="2955859" y="186551"/>
                  </a:lnTo>
                  <a:lnTo>
                    <a:pt x="2973275" y="200289"/>
                  </a:lnTo>
                  <a:lnTo>
                    <a:pt x="2997657" y="204868"/>
                  </a:lnTo>
                  <a:lnTo>
                    <a:pt x="3006012" y="204575"/>
                  </a:lnTo>
                  <a:lnTo>
                    <a:pt x="3046140" y="195015"/>
                  </a:lnTo>
                  <a:lnTo>
                    <a:pt x="3062069" y="188895"/>
                  </a:lnTo>
                  <a:lnTo>
                    <a:pt x="3062069" y="246883"/>
                  </a:lnTo>
                  <a:lnTo>
                    <a:pt x="3045662" y="253036"/>
                  </a:lnTo>
                  <a:lnTo>
                    <a:pt x="3028214" y="257431"/>
                  </a:lnTo>
                  <a:lnTo>
                    <a:pt x="3009724" y="260067"/>
                  </a:lnTo>
                  <a:lnTo>
                    <a:pt x="2990192" y="260946"/>
                  </a:lnTo>
                  <a:lnTo>
                    <a:pt x="2963134" y="258863"/>
                  </a:lnTo>
                  <a:lnTo>
                    <a:pt x="2919079" y="242196"/>
                  </a:lnTo>
                  <a:lnTo>
                    <a:pt x="2888674" y="209089"/>
                  </a:lnTo>
                  <a:lnTo>
                    <a:pt x="2873353" y="160910"/>
                  </a:lnTo>
                  <a:lnTo>
                    <a:pt x="2871437" y="131254"/>
                  </a:lnTo>
                  <a:lnTo>
                    <a:pt x="2872365" y="112145"/>
                  </a:lnTo>
                  <a:lnTo>
                    <a:pt x="2886282" y="61981"/>
                  </a:lnTo>
                  <a:lnTo>
                    <a:pt x="2915872" y="24952"/>
                  </a:lnTo>
                  <a:lnTo>
                    <a:pt x="2959309" y="4014"/>
                  </a:lnTo>
                  <a:lnTo>
                    <a:pt x="2994532" y="0"/>
                  </a:lnTo>
                  <a:lnTo>
                    <a:pt x="3014878" y="1117"/>
                  </a:lnTo>
                  <a:lnTo>
                    <a:pt x="3034768" y="4470"/>
                  </a:lnTo>
                  <a:lnTo>
                    <a:pt x="3054202" y="10058"/>
                  </a:lnTo>
                  <a:lnTo>
                    <a:pt x="3073180" y="17882"/>
                  </a:lnTo>
                  <a:lnTo>
                    <a:pt x="3052173" y="71877"/>
                  </a:lnTo>
                  <a:lnTo>
                    <a:pt x="3045142" y="68709"/>
                  </a:lnTo>
                  <a:lnTo>
                    <a:pt x="3038110" y="65800"/>
                  </a:lnTo>
                  <a:lnTo>
                    <a:pt x="3001781" y="56534"/>
                  </a:lnTo>
                  <a:lnTo>
                    <a:pt x="2993838" y="56252"/>
                  </a:lnTo>
                  <a:close/>
                </a:path>
                <a:path w="3501390" h="260984">
                  <a:moveTo>
                    <a:pt x="3426228" y="257474"/>
                  </a:moveTo>
                  <a:lnTo>
                    <a:pt x="3413727" y="209903"/>
                  </a:lnTo>
                  <a:lnTo>
                    <a:pt x="3331259" y="209903"/>
                  </a:lnTo>
                  <a:lnTo>
                    <a:pt x="3318411" y="257474"/>
                  </a:lnTo>
                  <a:lnTo>
                    <a:pt x="3243061" y="257474"/>
                  </a:lnTo>
                  <a:lnTo>
                    <a:pt x="3325877" y="2604"/>
                  </a:lnTo>
                  <a:lnTo>
                    <a:pt x="3417373" y="2604"/>
                  </a:lnTo>
                  <a:lnTo>
                    <a:pt x="3501230" y="257474"/>
                  </a:lnTo>
                  <a:lnTo>
                    <a:pt x="3426228" y="257474"/>
                  </a:lnTo>
                  <a:close/>
                </a:path>
              </a:pathLst>
            </a:custGeom>
            <a:ln w="13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1482" y="631838"/>
              <a:ext cx="67330" cy="12254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3310258" y="597706"/>
              <a:ext cx="241935" cy="254000"/>
            </a:xfrm>
            <a:custGeom>
              <a:avLst/>
              <a:gdLst/>
              <a:ahLst/>
              <a:cxnLst/>
              <a:rect l="l" t="t" r="r" b="b"/>
              <a:pathLst>
                <a:path w="241934" h="254000">
                  <a:moveTo>
                    <a:pt x="241675" y="253828"/>
                  </a:moveTo>
                  <a:lnTo>
                    <a:pt x="151741" y="253828"/>
                  </a:lnTo>
                  <a:lnTo>
                    <a:pt x="59029" y="75002"/>
                  </a:lnTo>
                  <a:lnTo>
                    <a:pt x="57467" y="75002"/>
                  </a:lnTo>
                  <a:lnTo>
                    <a:pt x="60559" y="127055"/>
                  </a:lnTo>
                  <a:lnTo>
                    <a:pt x="60766" y="253828"/>
                  </a:lnTo>
                  <a:lnTo>
                    <a:pt x="0" y="253828"/>
                  </a:lnTo>
                  <a:lnTo>
                    <a:pt x="0" y="0"/>
                  </a:lnTo>
                  <a:lnTo>
                    <a:pt x="89586" y="0"/>
                  </a:lnTo>
                  <a:lnTo>
                    <a:pt x="181951" y="176395"/>
                  </a:lnTo>
                  <a:lnTo>
                    <a:pt x="182992" y="176395"/>
                  </a:lnTo>
                  <a:lnTo>
                    <a:pt x="181929" y="158154"/>
                  </a:lnTo>
                  <a:lnTo>
                    <a:pt x="181169" y="141801"/>
                  </a:lnTo>
                  <a:lnTo>
                    <a:pt x="180713" y="127337"/>
                  </a:lnTo>
                  <a:lnTo>
                    <a:pt x="180561" y="114761"/>
                  </a:lnTo>
                  <a:lnTo>
                    <a:pt x="180561" y="0"/>
                  </a:lnTo>
                  <a:lnTo>
                    <a:pt x="241675" y="0"/>
                  </a:lnTo>
                  <a:lnTo>
                    <a:pt x="241675" y="253828"/>
                  </a:lnTo>
                  <a:close/>
                </a:path>
              </a:pathLst>
            </a:custGeom>
            <a:ln w="13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459055" y="1053508"/>
              <a:ext cx="6273165" cy="4322445"/>
            </a:xfrm>
            <a:custGeom>
              <a:avLst/>
              <a:gdLst/>
              <a:ahLst/>
              <a:cxnLst/>
              <a:rect l="l" t="t" r="r" b="b"/>
              <a:pathLst>
                <a:path w="6273165" h="4322445">
                  <a:moveTo>
                    <a:pt x="4833431" y="4322315"/>
                  </a:moveTo>
                  <a:lnTo>
                    <a:pt x="82300" y="4322315"/>
                  </a:lnTo>
                  <a:lnTo>
                    <a:pt x="36640" y="4308499"/>
                  </a:lnTo>
                  <a:lnTo>
                    <a:pt x="6264" y="4271550"/>
                  </a:lnTo>
                  <a:lnTo>
                    <a:pt x="0" y="82235"/>
                  </a:lnTo>
                  <a:lnTo>
                    <a:pt x="1595" y="66117"/>
                  </a:lnTo>
                  <a:lnTo>
                    <a:pt x="24105" y="24086"/>
                  </a:lnTo>
                  <a:lnTo>
                    <a:pt x="66169" y="1594"/>
                  </a:lnTo>
                  <a:lnTo>
                    <a:pt x="6190768" y="0"/>
                  </a:lnTo>
                  <a:lnTo>
                    <a:pt x="6206899" y="1594"/>
                  </a:lnTo>
                  <a:lnTo>
                    <a:pt x="6248963" y="24086"/>
                  </a:lnTo>
                  <a:lnTo>
                    <a:pt x="6271472" y="66117"/>
                  </a:lnTo>
                  <a:lnTo>
                    <a:pt x="6273068" y="1891777"/>
                  </a:lnTo>
                  <a:lnTo>
                    <a:pt x="6268179" y="1917222"/>
                  </a:lnTo>
                  <a:lnTo>
                    <a:pt x="6254737" y="1938412"/>
                  </a:lnTo>
                  <a:lnTo>
                    <a:pt x="6234579" y="1953368"/>
                  </a:lnTo>
                  <a:lnTo>
                    <a:pt x="6209543" y="1960115"/>
                  </a:lnTo>
                  <a:lnTo>
                    <a:pt x="6194638" y="1961216"/>
                  </a:lnTo>
                  <a:lnTo>
                    <a:pt x="6175476" y="1966380"/>
                  </a:lnTo>
                  <a:lnTo>
                    <a:pt x="6160048" y="1977827"/>
                  </a:lnTo>
                  <a:lnTo>
                    <a:pt x="6149760" y="1994045"/>
                  </a:lnTo>
                  <a:lnTo>
                    <a:pt x="6146018" y="2013520"/>
                  </a:lnTo>
                  <a:lnTo>
                    <a:pt x="6149760" y="2032995"/>
                  </a:lnTo>
                  <a:lnTo>
                    <a:pt x="6160048" y="2049213"/>
                  </a:lnTo>
                  <a:lnTo>
                    <a:pt x="6175476" y="2060660"/>
                  </a:lnTo>
                  <a:lnTo>
                    <a:pt x="6194638" y="2065824"/>
                  </a:lnTo>
                  <a:lnTo>
                    <a:pt x="6209543" y="2066924"/>
                  </a:lnTo>
                  <a:lnTo>
                    <a:pt x="6234579" y="2073671"/>
                  </a:lnTo>
                  <a:lnTo>
                    <a:pt x="6254737" y="2088628"/>
                  </a:lnTo>
                  <a:lnTo>
                    <a:pt x="6268179" y="2109817"/>
                  </a:lnTo>
                  <a:lnTo>
                    <a:pt x="6273068" y="2135263"/>
                  </a:lnTo>
                  <a:lnTo>
                    <a:pt x="6273068" y="3944804"/>
                  </a:lnTo>
                  <a:lnTo>
                    <a:pt x="6271472" y="3960923"/>
                  </a:lnTo>
                  <a:lnTo>
                    <a:pt x="6248963" y="4002954"/>
                  </a:lnTo>
                  <a:lnTo>
                    <a:pt x="6206899" y="4025445"/>
                  </a:lnTo>
                  <a:lnTo>
                    <a:pt x="4998033" y="4027040"/>
                  </a:lnTo>
                  <a:lnTo>
                    <a:pt x="4981901" y="4028635"/>
                  </a:lnTo>
                  <a:lnTo>
                    <a:pt x="4939837" y="4051127"/>
                  </a:lnTo>
                  <a:lnTo>
                    <a:pt x="4917328" y="4093158"/>
                  </a:lnTo>
                  <a:lnTo>
                    <a:pt x="4915732" y="4109276"/>
                  </a:lnTo>
                  <a:lnTo>
                    <a:pt x="4915732" y="4240079"/>
                  </a:lnTo>
                  <a:lnTo>
                    <a:pt x="4914136" y="4256198"/>
                  </a:lnTo>
                  <a:lnTo>
                    <a:pt x="4891627" y="4298229"/>
                  </a:lnTo>
                  <a:lnTo>
                    <a:pt x="4849562" y="4320720"/>
                  </a:lnTo>
                  <a:lnTo>
                    <a:pt x="4833431" y="4322315"/>
                  </a:lnTo>
                  <a:close/>
                </a:path>
              </a:pathLst>
            </a:custGeom>
            <a:solidFill>
              <a:srgbClr val="CC4E78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8549177" y="498981"/>
            <a:ext cx="6088380" cy="476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115">
              <a:lnSpc>
                <a:spcPct val="100000"/>
              </a:lnSpc>
              <a:spcBef>
                <a:spcPts val="100"/>
              </a:spcBef>
              <a:tabLst>
                <a:tab pos="2536190" algn="l"/>
              </a:tabLst>
            </a:pPr>
            <a:r>
              <a:rPr dirty="0" sz="2800" spc="-425">
                <a:solidFill>
                  <a:srgbClr val="ABB4BE"/>
                </a:solidFill>
                <a:latin typeface="Arial Black"/>
                <a:cs typeface="Arial Black"/>
              </a:rPr>
              <a:t>S</a:t>
            </a:r>
            <a:r>
              <a:rPr dirty="0" sz="2800" spc="254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385">
                <a:solidFill>
                  <a:srgbClr val="ABB4BE"/>
                </a:solidFill>
                <a:latin typeface="Arial Black"/>
                <a:cs typeface="Arial Black"/>
              </a:rPr>
              <a:t>T</a:t>
            </a:r>
            <a:r>
              <a:rPr dirty="0" sz="2800" spc="27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509">
                <a:solidFill>
                  <a:srgbClr val="ABB4BE"/>
                </a:solidFill>
                <a:latin typeface="Arial Black"/>
                <a:cs typeface="Arial Black"/>
              </a:rPr>
              <a:t>E</a:t>
            </a:r>
            <a:r>
              <a:rPr dirty="0" sz="2800" spc="27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>
                <a:solidFill>
                  <a:srgbClr val="ABB4BE"/>
                </a:solidFill>
                <a:latin typeface="Arial Black"/>
                <a:cs typeface="Arial Black"/>
              </a:rPr>
              <a:t>L</a:t>
            </a:r>
            <a:r>
              <a:rPr dirty="0" sz="2800" spc="27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385">
                <a:solidFill>
                  <a:srgbClr val="ABB4BE"/>
                </a:solidFill>
                <a:latin typeface="Arial Black"/>
                <a:cs typeface="Arial Black"/>
              </a:rPr>
              <a:t>T</a:t>
            </a:r>
            <a:r>
              <a:rPr dirty="0" sz="2800" spc="26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50">
                <a:solidFill>
                  <a:srgbClr val="ABB4BE"/>
                </a:solidFill>
                <a:latin typeface="Arial Black"/>
                <a:cs typeface="Arial Black"/>
              </a:rPr>
              <a:t>H</a:t>
            </a:r>
            <a:r>
              <a:rPr dirty="0" sz="2800">
                <a:solidFill>
                  <a:srgbClr val="ABB4BE"/>
                </a:solidFill>
                <a:latin typeface="Arial Black"/>
                <a:cs typeface="Arial Black"/>
              </a:rPr>
              <a:t>	</a:t>
            </a:r>
            <a:r>
              <a:rPr dirty="0" sz="2800" spc="-425">
                <a:solidFill>
                  <a:srgbClr val="ABB4BE"/>
                </a:solidFill>
                <a:latin typeface="Arial Black"/>
                <a:cs typeface="Arial Black"/>
              </a:rPr>
              <a:t>S</a:t>
            </a:r>
            <a:r>
              <a:rPr dirty="0" sz="2800" spc="26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375">
                <a:solidFill>
                  <a:srgbClr val="ABB4BE"/>
                </a:solidFill>
                <a:latin typeface="Arial Black"/>
                <a:cs typeface="Arial Black"/>
              </a:rPr>
              <a:t>C</a:t>
            </a:r>
            <a:r>
              <a:rPr dirty="0" sz="2800" spc="26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>
                <a:solidFill>
                  <a:srgbClr val="ABB4BE"/>
                </a:solidFill>
                <a:latin typeface="Arial Black"/>
                <a:cs typeface="Arial Black"/>
              </a:rPr>
              <a:t>A</a:t>
            </a:r>
            <a:r>
              <a:rPr dirty="0" sz="2800" spc="26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50">
                <a:solidFill>
                  <a:srgbClr val="ABB4BE"/>
                </a:solidFill>
                <a:latin typeface="Arial Black"/>
                <a:cs typeface="Arial Black"/>
              </a:rPr>
              <a:t>N</a:t>
            </a:r>
            <a:endParaRPr sz="2800">
              <a:latin typeface="Arial Black"/>
              <a:cs typeface="Arial Black"/>
            </a:endParaRPr>
          </a:p>
          <a:p>
            <a:pPr marL="12700" marR="5080">
              <a:lnSpc>
                <a:spcPct val="107600"/>
              </a:lnSpc>
              <a:spcBef>
                <a:spcPts val="1370"/>
              </a:spcBef>
              <a:tabLst>
                <a:tab pos="419734" algn="l"/>
                <a:tab pos="806450" algn="l"/>
                <a:tab pos="1089660" algn="l"/>
                <a:tab pos="1227455" algn="l"/>
                <a:tab pos="1372870" algn="l"/>
                <a:tab pos="1509395" algn="l"/>
                <a:tab pos="1783714" algn="l"/>
                <a:tab pos="1986280" algn="l"/>
                <a:tab pos="2118360" algn="l"/>
                <a:tab pos="2403475" algn="l"/>
                <a:tab pos="2502535" algn="l"/>
                <a:tab pos="2686050" algn="l"/>
                <a:tab pos="2944495" algn="l"/>
                <a:tab pos="3539490" algn="l"/>
                <a:tab pos="3688079" algn="l"/>
                <a:tab pos="3919854" algn="l"/>
                <a:tab pos="4004945" algn="l"/>
                <a:tab pos="4074795" algn="l"/>
                <a:tab pos="4334510" algn="l"/>
                <a:tab pos="4547235" algn="l"/>
                <a:tab pos="4732655" algn="l"/>
                <a:tab pos="5101590" algn="l"/>
                <a:tab pos="5221605" algn="l"/>
                <a:tab pos="5443220" algn="l"/>
                <a:tab pos="5466080" algn="l"/>
                <a:tab pos="5659120" algn="l"/>
                <a:tab pos="5759450" algn="l"/>
              </a:tabLst>
            </a:pP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término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"Stealth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Scan"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refiere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específico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1800" spc="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escáner</a:t>
            </a:r>
            <a:r>
              <a:rPr dirty="0" sz="1800" spc="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intenta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ser</a:t>
            </a:r>
            <a:r>
              <a:rPr dirty="0" sz="18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más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discreto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posible,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evitando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objetivo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detecte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escaneo.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objetivo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principal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"Stealth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Scan"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recopilar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6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sobre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puertos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abiertos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6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red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sin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alertar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los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sistemas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seguridad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registros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actividad. </a:t>
            </a:r>
            <a:r>
              <a:rPr dirty="0" sz="1800" spc="-14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Nmap,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uno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métodos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comunes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realizar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"Stealth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Scan"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6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utilizando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TCP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SYN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(síncrono).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este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escaneo,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escáner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envía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paquetes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SYN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8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objetivo</a:t>
            </a:r>
            <a:r>
              <a:rPr dirty="0" sz="1800" spc="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analiza</a:t>
            </a:r>
            <a:r>
              <a:rPr dirty="0" sz="180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180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respuestas para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determinar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qué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están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abiertos.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El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objetivo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establece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conexión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completa,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que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dificultar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detección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escaneo.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620999" cy="88010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18" y="3890587"/>
            <a:ext cx="5638799" cy="42195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62963" y="373814"/>
            <a:ext cx="47269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75"/>
              <a:t>F</a:t>
            </a:r>
            <a:r>
              <a:rPr dirty="0" sz="2800" spc="285"/>
              <a:t> </a:t>
            </a:r>
            <a:r>
              <a:rPr dirty="0" sz="2800"/>
              <a:t>I</a:t>
            </a:r>
            <a:r>
              <a:rPr dirty="0" sz="2800" spc="285"/>
              <a:t> </a:t>
            </a:r>
            <a:r>
              <a:rPr dirty="0" sz="2800"/>
              <a:t>N</a:t>
            </a:r>
            <a:r>
              <a:rPr dirty="0" sz="2800" spc="285"/>
              <a:t> </a:t>
            </a:r>
            <a:r>
              <a:rPr dirty="0" sz="2800" spc="-280"/>
              <a:t>G</a:t>
            </a:r>
            <a:r>
              <a:rPr dirty="0" sz="2800" spc="285"/>
              <a:t> </a:t>
            </a:r>
            <a:r>
              <a:rPr dirty="0" sz="2800" spc="-509"/>
              <a:t>E</a:t>
            </a:r>
            <a:r>
              <a:rPr dirty="0" sz="2800" spc="290"/>
              <a:t> </a:t>
            </a:r>
            <a:r>
              <a:rPr dirty="0" sz="2800" spc="-285"/>
              <a:t>R</a:t>
            </a:r>
            <a:r>
              <a:rPr dirty="0" sz="2800" spc="285"/>
              <a:t> </a:t>
            </a:r>
            <a:r>
              <a:rPr dirty="0" sz="2800" spc="-265"/>
              <a:t>P</a:t>
            </a:r>
            <a:r>
              <a:rPr dirty="0" sz="2800" spc="285"/>
              <a:t> </a:t>
            </a:r>
            <a:r>
              <a:rPr dirty="0" sz="2800" spc="-285"/>
              <a:t>R</a:t>
            </a:r>
            <a:r>
              <a:rPr dirty="0" sz="2800" spc="285"/>
              <a:t> </a:t>
            </a:r>
            <a:r>
              <a:rPr dirty="0" sz="2800"/>
              <a:t>I</a:t>
            </a:r>
            <a:r>
              <a:rPr dirty="0" sz="2800" spc="285"/>
              <a:t> </a:t>
            </a:r>
            <a:r>
              <a:rPr dirty="0" sz="2800"/>
              <a:t>N</a:t>
            </a:r>
            <a:r>
              <a:rPr dirty="0" sz="2800" spc="290"/>
              <a:t> </a:t>
            </a:r>
            <a:r>
              <a:rPr dirty="0" sz="2800" spc="-385"/>
              <a:t>T</a:t>
            </a:r>
            <a:r>
              <a:rPr dirty="0" sz="2800" spc="285"/>
              <a:t> </a:t>
            </a:r>
            <a:r>
              <a:rPr dirty="0" sz="2800"/>
              <a:t>I</a:t>
            </a:r>
            <a:r>
              <a:rPr dirty="0" sz="2800" spc="285"/>
              <a:t> </a:t>
            </a:r>
            <a:r>
              <a:rPr dirty="0" sz="2800" spc="-330"/>
              <a:t>G</a:t>
            </a:r>
            <a:endParaRPr sz="2800"/>
          </a:p>
        </p:txBody>
      </p:sp>
      <p:sp>
        <p:nvSpPr>
          <p:cNvPr id="5" name="object 5" descr=""/>
          <p:cNvSpPr/>
          <p:nvPr/>
        </p:nvSpPr>
        <p:spPr>
          <a:xfrm>
            <a:off x="5487379" y="472538"/>
            <a:ext cx="150495" cy="254000"/>
          </a:xfrm>
          <a:custGeom>
            <a:avLst/>
            <a:gdLst/>
            <a:ahLst/>
            <a:cxnLst/>
            <a:rect l="l" t="t" r="r" b="b"/>
            <a:pathLst>
              <a:path w="150495" h="254000">
                <a:moveTo>
                  <a:pt x="67537" y="253828"/>
                </a:moveTo>
                <a:lnTo>
                  <a:pt x="0" y="253828"/>
                </a:lnTo>
                <a:lnTo>
                  <a:pt x="0" y="0"/>
                </a:lnTo>
                <a:lnTo>
                  <a:pt x="150005" y="0"/>
                </a:lnTo>
                <a:lnTo>
                  <a:pt x="150005" y="55036"/>
                </a:lnTo>
                <a:lnTo>
                  <a:pt x="67537" y="55036"/>
                </a:lnTo>
                <a:lnTo>
                  <a:pt x="67537" y="103475"/>
                </a:lnTo>
                <a:lnTo>
                  <a:pt x="143581" y="103475"/>
                </a:lnTo>
                <a:lnTo>
                  <a:pt x="143581" y="158512"/>
                </a:lnTo>
                <a:lnTo>
                  <a:pt x="67537" y="158512"/>
                </a:lnTo>
                <a:lnTo>
                  <a:pt x="67537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837997" y="472538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4" h="254000">
                <a:moveTo>
                  <a:pt x="0" y="253828"/>
                </a:moveTo>
                <a:lnTo>
                  <a:pt x="0" y="0"/>
                </a:lnTo>
                <a:lnTo>
                  <a:pt x="68926" y="0"/>
                </a:lnTo>
                <a:lnTo>
                  <a:pt x="68926" y="253828"/>
                </a:lnTo>
                <a:lnTo>
                  <a:pt x="0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120734" y="472538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5" h="254000">
                <a:moveTo>
                  <a:pt x="241675" y="253828"/>
                </a:moveTo>
                <a:lnTo>
                  <a:pt x="151741" y="253828"/>
                </a:lnTo>
                <a:lnTo>
                  <a:pt x="59029" y="75002"/>
                </a:lnTo>
                <a:lnTo>
                  <a:pt x="57467" y="75002"/>
                </a:lnTo>
                <a:lnTo>
                  <a:pt x="60559" y="127055"/>
                </a:lnTo>
                <a:lnTo>
                  <a:pt x="60766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6" y="0"/>
                </a:lnTo>
                <a:lnTo>
                  <a:pt x="181950" y="176395"/>
                </a:lnTo>
                <a:lnTo>
                  <a:pt x="182992" y="176395"/>
                </a:lnTo>
                <a:lnTo>
                  <a:pt x="181929" y="158154"/>
                </a:lnTo>
                <a:lnTo>
                  <a:pt x="181169" y="141801"/>
                </a:lnTo>
                <a:lnTo>
                  <a:pt x="180713" y="127337"/>
                </a:lnTo>
                <a:lnTo>
                  <a:pt x="180562" y="114761"/>
                </a:lnTo>
                <a:lnTo>
                  <a:pt x="180562" y="0"/>
                </a:lnTo>
                <a:lnTo>
                  <a:pt x="241675" y="0"/>
                </a:lnTo>
                <a:lnTo>
                  <a:pt x="241675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566837" y="468892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79" h="260984">
                <a:moveTo>
                  <a:pt x="111288" y="108858"/>
                </a:moveTo>
                <a:lnTo>
                  <a:pt x="220841" y="108858"/>
                </a:lnTo>
                <a:lnTo>
                  <a:pt x="220841" y="245668"/>
                </a:lnTo>
                <a:lnTo>
                  <a:pt x="197978" y="252352"/>
                </a:lnTo>
                <a:lnTo>
                  <a:pt x="174007" y="257127"/>
                </a:lnTo>
                <a:lnTo>
                  <a:pt x="148931" y="259991"/>
                </a:lnTo>
                <a:lnTo>
                  <a:pt x="122747" y="260946"/>
                </a:lnTo>
                <a:lnTo>
                  <a:pt x="95071" y="258820"/>
                </a:lnTo>
                <a:lnTo>
                  <a:pt x="49714" y="241805"/>
                </a:lnTo>
                <a:lnTo>
                  <a:pt x="18018" y="208091"/>
                </a:lnTo>
                <a:lnTo>
                  <a:pt x="2002" y="159565"/>
                </a:lnTo>
                <a:lnTo>
                  <a:pt x="0" y="129865"/>
                </a:lnTo>
                <a:lnTo>
                  <a:pt x="2191" y="100839"/>
                </a:lnTo>
                <a:lnTo>
                  <a:pt x="19727" y="53007"/>
                </a:lnTo>
                <a:lnTo>
                  <a:pt x="54363" y="19238"/>
                </a:lnTo>
                <a:lnTo>
                  <a:pt x="103497" y="2137"/>
                </a:lnTo>
                <a:lnTo>
                  <a:pt x="133338" y="0"/>
                </a:lnTo>
                <a:lnTo>
                  <a:pt x="145149" y="282"/>
                </a:lnTo>
                <a:lnTo>
                  <a:pt x="188857" y="6922"/>
                </a:lnTo>
                <a:lnTo>
                  <a:pt x="193930" y="69794"/>
                </a:lnTo>
                <a:lnTo>
                  <a:pt x="179878" y="63869"/>
                </a:lnTo>
                <a:lnTo>
                  <a:pt x="165153" y="59637"/>
                </a:lnTo>
                <a:lnTo>
                  <a:pt x="149755" y="57098"/>
                </a:lnTo>
                <a:lnTo>
                  <a:pt x="133685" y="56252"/>
                </a:lnTo>
                <a:lnTo>
                  <a:pt x="119519" y="57472"/>
                </a:lnTo>
                <a:lnTo>
                  <a:pt x="80064" y="86597"/>
                </a:lnTo>
                <a:lnTo>
                  <a:pt x="70835" y="131601"/>
                </a:lnTo>
                <a:lnTo>
                  <a:pt x="71763" y="148339"/>
                </a:lnTo>
                <a:lnTo>
                  <a:pt x="85680" y="185857"/>
                </a:lnTo>
                <a:lnTo>
                  <a:pt x="128476" y="204521"/>
                </a:lnTo>
                <a:lnTo>
                  <a:pt x="135964" y="204336"/>
                </a:lnTo>
                <a:lnTo>
                  <a:pt x="156602" y="161811"/>
                </a:lnTo>
                <a:lnTo>
                  <a:pt x="111288" y="161811"/>
                </a:lnTo>
                <a:lnTo>
                  <a:pt x="111288" y="10885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998357" y="472538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29" h="254000">
                <a:moveTo>
                  <a:pt x="150699" y="253828"/>
                </a:moveTo>
                <a:lnTo>
                  <a:pt x="0" y="253828"/>
                </a:lnTo>
                <a:lnTo>
                  <a:pt x="0" y="0"/>
                </a:lnTo>
                <a:lnTo>
                  <a:pt x="150699" y="0"/>
                </a:lnTo>
                <a:lnTo>
                  <a:pt x="150699" y="55036"/>
                </a:lnTo>
                <a:lnTo>
                  <a:pt x="68578" y="55036"/>
                </a:lnTo>
                <a:lnTo>
                  <a:pt x="68578" y="94968"/>
                </a:lnTo>
                <a:lnTo>
                  <a:pt x="144623" y="94968"/>
                </a:lnTo>
                <a:lnTo>
                  <a:pt x="144623" y="150005"/>
                </a:lnTo>
                <a:lnTo>
                  <a:pt x="68578" y="150005"/>
                </a:lnTo>
                <a:lnTo>
                  <a:pt x="68578" y="197923"/>
                </a:lnTo>
                <a:lnTo>
                  <a:pt x="150699" y="197923"/>
                </a:lnTo>
                <a:lnTo>
                  <a:pt x="150699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7352447" y="472538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68578" y="161464"/>
                </a:moveTo>
                <a:lnTo>
                  <a:pt x="68578" y="253828"/>
                </a:lnTo>
                <a:lnTo>
                  <a:pt x="0" y="253828"/>
                </a:lnTo>
                <a:lnTo>
                  <a:pt x="0" y="0"/>
                </a:lnTo>
                <a:lnTo>
                  <a:pt x="83162" y="0"/>
                </a:lnTo>
                <a:lnTo>
                  <a:pt x="128433" y="4687"/>
                </a:lnTo>
                <a:lnTo>
                  <a:pt x="160769" y="18750"/>
                </a:lnTo>
                <a:lnTo>
                  <a:pt x="180171" y="42188"/>
                </a:lnTo>
                <a:lnTo>
                  <a:pt x="186638" y="75002"/>
                </a:lnTo>
                <a:lnTo>
                  <a:pt x="183947" y="95804"/>
                </a:lnTo>
                <a:lnTo>
                  <a:pt x="175874" y="114109"/>
                </a:lnTo>
                <a:lnTo>
                  <a:pt x="162419" y="129919"/>
                </a:lnTo>
                <a:lnTo>
                  <a:pt x="143581" y="143234"/>
                </a:lnTo>
                <a:lnTo>
                  <a:pt x="217542" y="253828"/>
                </a:lnTo>
                <a:lnTo>
                  <a:pt x="139762" y="253828"/>
                </a:lnTo>
                <a:lnTo>
                  <a:pt x="85940" y="161464"/>
                </a:lnTo>
                <a:lnTo>
                  <a:pt x="68578" y="161464"/>
                </a:lnTo>
                <a:close/>
              </a:path>
              <a:path w="217804" h="254000">
                <a:moveTo>
                  <a:pt x="68578" y="109899"/>
                </a:moveTo>
                <a:lnTo>
                  <a:pt x="81426" y="109899"/>
                </a:lnTo>
                <a:lnTo>
                  <a:pt x="97149" y="107913"/>
                </a:lnTo>
                <a:lnTo>
                  <a:pt x="108380" y="101956"/>
                </a:lnTo>
                <a:lnTo>
                  <a:pt x="115119" y="92028"/>
                </a:lnTo>
                <a:lnTo>
                  <a:pt x="117365" y="78127"/>
                </a:lnTo>
                <a:lnTo>
                  <a:pt x="115162" y="66658"/>
                </a:lnTo>
                <a:lnTo>
                  <a:pt x="108554" y="58465"/>
                </a:lnTo>
                <a:lnTo>
                  <a:pt x="97540" y="53550"/>
                </a:lnTo>
                <a:lnTo>
                  <a:pt x="82121" y="51911"/>
                </a:lnTo>
                <a:lnTo>
                  <a:pt x="68578" y="51911"/>
                </a:lnTo>
                <a:lnTo>
                  <a:pt x="68578" y="109899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7752023" y="472538"/>
            <a:ext cx="184785" cy="254000"/>
          </a:xfrm>
          <a:custGeom>
            <a:avLst/>
            <a:gdLst/>
            <a:ahLst/>
            <a:cxnLst/>
            <a:rect l="l" t="t" r="r" b="b"/>
            <a:pathLst>
              <a:path w="184784" h="254000">
                <a:moveTo>
                  <a:pt x="184207" y="80732"/>
                </a:moveTo>
                <a:lnTo>
                  <a:pt x="177936" y="118428"/>
                </a:lnTo>
                <a:lnTo>
                  <a:pt x="145257" y="156586"/>
                </a:lnTo>
                <a:lnTo>
                  <a:pt x="87850" y="169624"/>
                </a:lnTo>
                <a:lnTo>
                  <a:pt x="68578" y="169624"/>
                </a:lnTo>
                <a:lnTo>
                  <a:pt x="68578" y="253828"/>
                </a:lnTo>
                <a:lnTo>
                  <a:pt x="0" y="253828"/>
                </a:lnTo>
                <a:lnTo>
                  <a:pt x="0" y="0"/>
                </a:lnTo>
                <a:lnTo>
                  <a:pt x="87850" y="0"/>
                </a:lnTo>
                <a:lnTo>
                  <a:pt x="110399" y="1312"/>
                </a:lnTo>
                <a:lnTo>
                  <a:pt x="160075" y="21007"/>
                </a:lnTo>
                <a:lnTo>
                  <a:pt x="182699" y="62480"/>
                </a:lnTo>
                <a:lnTo>
                  <a:pt x="184207" y="80732"/>
                </a:lnTo>
                <a:close/>
              </a:path>
              <a:path w="184784" h="254000">
                <a:moveTo>
                  <a:pt x="68578" y="113719"/>
                </a:moveTo>
                <a:lnTo>
                  <a:pt x="81079" y="113719"/>
                </a:lnTo>
                <a:lnTo>
                  <a:pt x="88409" y="113176"/>
                </a:lnTo>
                <a:lnTo>
                  <a:pt x="114761" y="81079"/>
                </a:lnTo>
                <a:lnTo>
                  <a:pt x="112981" y="69837"/>
                </a:lnTo>
                <a:lnTo>
                  <a:pt x="107642" y="61807"/>
                </a:lnTo>
                <a:lnTo>
                  <a:pt x="98744" y="56989"/>
                </a:lnTo>
                <a:lnTo>
                  <a:pt x="86287" y="55383"/>
                </a:lnTo>
                <a:lnTo>
                  <a:pt x="68578" y="55383"/>
                </a:lnTo>
                <a:lnTo>
                  <a:pt x="68578" y="113719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135627" y="472538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68578" y="161464"/>
                </a:moveTo>
                <a:lnTo>
                  <a:pt x="68578" y="253828"/>
                </a:lnTo>
                <a:lnTo>
                  <a:pt x="0" y="253828"/>
                </a:lnTo>
                <a:lnTo>
                  <a:pt x="0" y="0"/>
                </a:lnTo>
                <a:lnTo>
                  <a:pt x="83162" y="0"/>
                </a:lnTo>
                <a:lnTo>
                  <a:pt x="128433" y="4687"/>
                </a:lnTo>
                <a:lnTo>
                  <a:pt x="160769" y="18750"/>
                </a:lnTo>
                <a:lnTo>
                  <a:pt x="180171" y="42188"/>
                </a:lnTo>
                <a:lnTo>
                  <a:pt x="186638" y="75002"/>
                </a:lnTo>
                <a:lnTo>
                  <a:pt x="183947" y="95804"/>
                </a:lnTo>
                <a:lnTo>
                  <a:pt x="175874" y="114109"/>
                </a:lnTo>
                <a:lnTo>
                  <a:pt x="162418" y="129919"/>
                </a:lnTo>
                <a:lnTo>
                  <a:pt x="143581" y="143234"/>
                </a:lnTo>
                <a:lnTo>
                  <a:pt x="217542" y="253828"/>
                </a:lnTo>
                <a:lnTo>
                  <a:pt x="139762" y="253828"/>
                </a:lnTo>
                <a:lnTo>
                  <a:pt x="85940" y="161464"/>
                </a:lnTo>
                <a:lnTo>
                  <a:pt x="68578" y="161464"/>
                </a:lnTo>
                <a:close/>
              </a:path>
              <a:path w="217804" h="254000">
                <a:moveTo>
                  <a:pt x="68578" y="109899"/>
                </a:moveTo>
                <a:lnTo>
                  <a:pt x="81426" y="109899"/>
                </a:lnTo>
                <a:lnTo>
                  <a:pt x="97149" y="107913"/>
                </a:lnTo>
                <a:lnTo>
                  <a:pt x="108380" y="101956"/>
                </a:lnTo>
                <a:lnTo>
                  <a:pt x="115119" y="92028"/>
                </a:lnTo>
                <a:lnTo>
                  <a:pt x="117365" y="78127"/>
                </a:lnTo>
                <a:lnTo>
                  <a:pt x="115162" y="66658"/>
                </a:lnTo>
                <a:lnTo>
                  <a:pt x="108554" y="58465"/>
                </a:lnTo>
                <a:lnTo>
                  <a:pt x="97540" y="53550"/>
                </a:lnTo>
                <a:lnTo>
                  <a:pt x="82121" y="51911"/>
                </a:lnTo>
                <a:lnTo>
                  <a:pt x="68578" y="51911"/>
                </a:lnTo>
                <a:lnTo>
                  <a:pt x="68578" y="109899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8535203" y="472538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28"/>
                </a:moveTo>
                <a:lnTo>
                  <a:pt x="0" y="0"/>
                </a:lnTo>
                <a:lnTo>
                  <a:pt x="68926" y="0"/>
                </a:lnTo>
                <a:lnTo>
                  <a:pt x="68926" y="253828"/>
                </a:lnTo>
                <a:lnTo>
                  <a:pt x="0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817940" y="472538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75" y="253828"/>
                </a:moveTo>
                <a:lnTo>
                  <a:pt x="151741" y="253828"/>
                </a:lnTo>
                <a:lnTo>
                  <a:pt x="59029" y="75002"/>
                </a:lnTo>
                <a:lnTo>
                  <a:pt x="57467" y="75002"/>
                </a:lnTo>
                <a:lnTo>
                  <a:pt x="60559" y="127055"/>
                </a:lnTo>
                <a:lnTo>
                  <a:pt x="60766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6" y="0"/>
                </a:lnTo>
                <a:lnTo>
                  <a:pt x="181951" y="176395"/>
                </a:lnTo>
                <a:lnTo>
                  <a:pt x="182992" y="176395"/>
                </a:lnTo>
                <a:lnTo>
                  <a:pt x="181929" y="158154"/>
                </a:lnTo>
                <a:lnTo>
                  <a:pt x="181169" y="141801"/>
                </a:lnTo>
                <a:lnTo>
                  <a:pt x="180714" y="127337"/>
                </a:lnTo>
                <a:lnTo>
                  <a:pt x="180562" y="114761"/>
                </a:lnTo>
                <a:lnTo>
                  <a:pt x="180562" y="0"/>
                </a:lnTo>
                <a:lnTo>
                  <a:pt x="241675" y="0"/>
                </a:lnTo>
                <a:lnTo>
                  <a:pt x="241675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9254841" y="472538"/>
            <a:ext cx="192405" cy="254000"/>
          </a:xfrm>
          <a:custGeom>
            <a:avLst/>
            <a:gdLst/>
            <a:ahLst/>
            <a:cxnLst/>
            <a:rect l="l" t="t" r="r" b="b"/>
            <a:pathLst>
              <a:path w="192404" h="254000">
                <a:moveTo>
                  <a:pt x="130560" y="253828"/>
                </a:moveTo>
                <a:lnTo>
                  <a:pt x="61981" y="253828"/>
                </a:lnTo>
                <a:lnTo>
                  <a:pt x="61981" y="56078"/>
                </a:lnTo>
                <a:lnTo>
                  <a:pt x="0" y="56078"/>
                </a:lnTo>
                <a:lnTo>
                  <a:pt x="0" y="0"/>
                </a:lnTo>
                <a:lnTo>
                  <a:pt x="192368" y="0"/>
                </a:lnTo>
                <a:lnTo>
                  <a:pt x="192368" y="56078"/>
                </a:lnTo>
                <a:lnTo>
                  <a:pt x="130560" y="56078"/>
                </a:lnTo>
                <a:lnTo>
                  <a:pt x="130560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9642439" y="472538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28"/>
                </a:moveTo>
                <a:lnTo>
                  <a:pt x="0" y="0"/>
                </a:lnTo>
                <a:lnTo>
                  <a:pt x="68926" y="0"/>
                </a:lnTo>
                <a:lnTo>
                  <a:pt x="68926" y="253828"/>
                </a:lnTo>
                <a:lnTo>
                  <a:pt x="0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9915800" y="468892"/>
            <a:ext cx="220979" cy="260985"/>
          </a:xfrm>
          <a:custGeom>
            <a:avLst/>
            <a:gdLst/>
            <a:ahLst/>
            <a:cxnLst/>
            <a:rect l="l" t="t" r="r" b="b"/>
            <a:pathLst>
              <a:path w="220979" h="260984">
                <a:moveTo>
                  <a:pt x="111288" y="108858"/>
                </a:moveTo>
                <a:lnTo>
                  <a:pt x="220841" y="108858"/>
                </a:lnTo>
                <a:lnTo>
                  <a:pt x="220841" y="245668"/>
                </a:lnTo>
                <a:lnTo>
                  <a:pt x="197977" y="252352"/>
                </a:lnTo>
                <a:lnTo>
                  <a:pt x="174007" y="257127"/>
                </a:lnTo>
                <a:lnTo>
                  <a:pt x="148931" y="259991"/>
                </a:lnTo>
                <a:lnTo>
                  <a:pt x="122747" y="260946"/>
                </a:lnTo>
                <a:lnTo>
                  <a:pt x="95071" y="258820"/>
                </a:lnTo>
                <a:lnTo>
                  <a:pt x="49714" y="241805"/>
                </a:lnTo>
                <a:lnTo>
                  <a:pt x="18018" y="208091"/>
                </a:lnTo>
                <a:lnTo>
                  <a:pt x="2002" y="159565"/>
                </a:lnTo>
                <a:lnTo>
                  <a:pt x="0" y="129865"/>
                </a:lnTo>
                <a:lnTo>
                  <a:pt x="2191" y="100839"/>
                </a:lnTo>
                <a:lnTo>
                  <a:pt x="19727" y="53007"/>
                </a:lnTo>
                <a:lnTo>
                  <a:pt x="54363" y="19238"/>
                </a:lnTo>
                <a:lnTo>
                  <a:pt x="103497" y="2137"/>
                </a:lnTo>
                <a:lnTo>
                  <a:pt x="133338" y="0"/>
                </a:lnTo>
                <a:lnTo>
                  <a:pt x="145149" y="282"/>
                </a:lnTo>
                <a:lnTo>
                  <a:pt x="188857" y="6922"/>
                </a:lnTo>
                <a:lnTo>
                  <a:pt x="193930" y="69794"/>
                </a:lnTo>
                <a:lnTo>
                  <a:pt x="179878" y="63869"/>
                </a:lnTo>
                <a:lnTo>
                  <a:pt x="165153" y="59637"/>
                </a:lnTo>
                <a:lnTo>
                  <a:pt x="149755" y="57098"/>
                </a:lnTo>
                <a:lnTo>
                  <a:pt x="133685" y="56252"/>
                </a:lnTo>
                <a:lnTo>
                  <a:pt x="119519" y="57472"/>
                </a:lnTo>
                <a:lnTo>
                  <a:pt x="80064" y="86597"/>
                </a:lnTo>
                <a:lnTo>
                  <a:pt x="70835" y="131601"/>
                </a:lnTo>
                <a:lnTo>
                  <a:pt x="71763" y="148339"/>
                </a:lnTo>
                <a:lnTo>
                  <a:pt x="85680" y="185857"/>
                </a:lnTo>
                <a:lnTo>
                  <a:pt x="128476" y="204521"/>
                </a:lnTo>
                <a:lnTo>
                  <a:pt x="135964" y="204336"/>
                </a:lnTo>
                <a:lnTo>
                  <a:pt x="156602" y="161811"/>
                </a:lnTo>
                <a:lnTo>
                  <a:pt x="111288" y="161811"/>
                </a:lnTo>
                <a:lnTo>
                  <a:pt x="111288" y="10885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251294" y="971977"/>
            <a:ext cx="13121640" cy="1960245"/>
          </a:xfrm>
          <a:custGeom>
            <a:avLst/>
            <a:gdLst/>
            <a:ahLst/>
            <a:cxnLst/>
            <a:rect l="l" t="t" r="r" b="b"/>
            <a:pathLst>
              <a:path w="13121640" h="1960245">
                <a:moveTo>
                  <a:pt x="7965587" y="1960115"/>
                </a:moveTo>
                <a:lnTo>
                  <a:pt x="82255" y="1960115"/>
                </a:lnTo>
                <a:lnTo>
                  <a:pt x="36620" y="1946299"/>
                </a:lnTo>
                <a:lnTo>
                  <a:pt x="6261" y="1909350"/>
                </a:lnTo>
                <a:lnTo>
                  <a:pt x="0" y="82235"/>
                </a:lnTo>
                <a:lnTo>
                  <a:pt x="1595" y="66117"/>
                </a:lnTo>
                <a:lnTo>
                  <a:pt x="24092" y="24086"/>
                </a:lnTo>
                <a:lnTo>
                  <a:pt x="66133" y="1594"/>
                </a:lnTo>
                <a:lnTo>
                  <a:pt x="13039174" y="0"/>
                </a:lnTo>
                <a:lnTo>
                  <a:pt x="13055297" y="1594"/>
                </a:lnTo>
                <a:lnTo>
                  <a:pt x="13097338" y="24086"/>
                </a:lnTo>
                <a:lnTo>
                  <a:pt x="13119836" y="66117"/>
                </a:lnTo>
                <a:lnTo>
                  <a:pt x="13121431" y="992054"/>
                </a:lnTo>
                <a:lnTo>
                  <a:pt x="13119836" y="1008173"/>
                </a:lnTo>
                <a:lnTo>
                  <a:pt x="13097338" y="1050204"/>
                </a:lnTo>
                <a:lnTo>
                  <a:pt x="13055297" y="1072696"/>
                </a:lnTo>
                <a:lnTo>
                  <a:pt x="5562978" y="1074290"/>
                </a:lnTo>
                <a:lnTo>
                  <a:pt x="5552508" y="1075326"/>
                </a:lnTo>
                <a:lnTo>
                  <a:pt x="5518535" y="1098066"/>
                </a:lnTo>
                <a:lnTo>
                  <a:pt x="5509560" y="1127695"/>
                </a:lnTo>
                <a:lnTo>
                  <a:pt x="5510596" y="1138162"/>
                </a:lnTo>
                <a:lnTo>
                  <a:pt x="5533342" y="1172127"/>
                </a:lnTo>
                <a:lnTo>
                  <a:pt x="5562978" y="1181099"/>
                </a:lnTo>
                <a:lnTo>
                  <a:pt x="13039174" y="1181099"/>
                </a:lnTo>
                <a:lnTo>
                  <a:pt x="13055297" y="1182694"/>
                </a:lnTo>
                <a:lnTo>
                  <a:pt x="13097338" y="1205186"/>
                </a:lnTo>
                <a:lnTo>
                  <a:pt x="13119836" y="1247217"/>
                </a:lnTo>
                <a:lnTo>
                  <a:pt x="13121431" y="1263335"/>
                </a:lnTo>
                <a:lnTo>
                  <a:pt x="13121431" y="1582604"/>
                </a:lnTo>
                <a:lnTo>
                  <a:pt x="13107611" y="1628229"/>
                </a:lnTo>
                <a:lnTo>
                  <a:pt x="13070652" y="1658580"/>
                </a:lnTo>
                <a:lnTo>
                  <a:pt x="8130099" y="1664840"/>
                </a:lnTo>
                <a:lnTo>
                  <a:pt x="8113977" y="1666435"/>
                </a:lnTo>
                <a:lnTo>
                  <a:pt x="8071935" y="1688927"/>
                </a:lnTo>
                <a:lnTo>
                  <a:pt x="8049438" y="1730958"/>
                </a:lnTo>
                <a:lnTo>
                  <a:pt x="8047843" y="1747076"/>
                </a:lnTo>
                <a:lnTo>
                  <a:pt x="8047843" y="1877879"/>
                </a:lnTo>
                <a:lnTo>
                  <a:pt x="8046248" y="1893998"/>
                </a:lnTo>
                <a:lnTo>
                  <a:pt x="8023751" y="1936029"/>
                </a:lnTo>
                <a:lnTo>
                  <a:pt x="7981709" y="1958521"/>
                </a:lnTo>
                <a:lnTo>
                  <a:pt x="7965587" y="1960115"/>
                </a:lnTo>
                <a:close/>
              </a:path>
            </a:pathLst>
          </a:custGeom>
          <a:solidFill>
            <a:srgbClr val="00C3CC">
              <a:alpha val="929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771906" y="3103346"/>
            <a:ext cx="8463915" cy="5503545"/>
          </a:xfrm>
          <a:custGeom>
            <a:avLst/>
            <a:gdLst/>
            <a:ahLst/>
            <a:cxnLst/>
            <a:rect l="l" t="t" r="r" b="b"/>
            <a:pathLst>
              <a:path w="8463915" h="5503545">
                <a:moveTo>
                  <a:pt x="7886322" y="5503415"/>
                </a:moveTo>
                <a:lnTo>
                  <a:pt x="82224" y="5503415"/>
                </a:lnTo>
                <a:lnTo>
                  <a:pt x="36606" y="5489599"/>
                </a:lnTo>
                <a:lnTo>
                  <a:pt x="6258" y="5452649"/>
                </a:lnTo>
                <a:lnTo>
                  <a:pt x="0" y="82235"/>
                </a:lnTo>
                <a:lnTo>
                  <a:pt x="1594" y="66117"/>
                </a:lnTo>
                <a:lnTo>
                  <a:pt x="24082" y="24086"/>
                </a:lnTo>
                <a:lnTo>
                  <a:pt x="66108" y="1594"/>
                </a:lnTo>
                <a:lnTo>
                  <a:pt x="8381551" y="0"/>
                </a:lnTo>
                <a:lnTo>
                  <a:pt x="8397667" y="1594"/>
                </a:lnTo>
                <a:lnTo>
                  <a:pt x="8439692" y="24086"/>
                </a:lnTo>
                <a:lnTo>
                  <a:pt x="8462180" y="66117"/>
                </a:lnTo>
                <a:lnTo>
                  <a:pt x="8463775" y="992054"/>
                </a:lnTo>
                <a:lnTo>
                  <a:pt x="8462180" y="1008173"/>
                </a:lnTo>
                <a:lnTo>
                  <a:pt x="8439692" y="1050204"/>
                </a:lnTo>
                <a:lnTo>
                  <a:pt x="8397667" y="1072696"/>
                </a:lnTo>
                <a:lnTo>
                  <a:pt x="5671096" y="1074290"/>
                </a:lnTo>
                <a:lnTo>
                  <a:pt x="5650311" y="1078487"/>
                </a:lnTo>
                <a:lnTo>
                  <a:pt x="5633338" y="1089932"/>
                </a:lnTo>
                <a:lnTo>
                  <a:pt x="5621895" y="1106907"/>
                </a:lnTo>
                <a:lnTo>
                  <a:pt x="5617699" y="1127695"/>
                </a:lnTo>
                <a:lnTo>
                  <a:pt x="5618734" y="1138162"/>
                </a:lnTo>
                <a:lnTo>
                  <a:pt x="5641471" y="1172127"/>
                </a:lnTo>
                <a:lnTo>
                  <a:pt x="5671096" y="1181099"/>
                </a:lnTo>
                <a:lnTo>
                  <a:pt x="8381402" y="1181099"/>
                </a:lnTo>
                <a:lnTo>
                  <a:pt x="8397518" y="1182694"/>
                </a:lnTo>
                <a:lnTo>
                  <a:pt x="8439543" y="1205186"/>
                </a:lnTo>
                <a:lnTo>
                  <a:pt x="8462031" y="1247217"/>
                </a:lnTo>
                <a:lnTo>
                  <a:pt x="8463626" y="2468429"/>
                </a:lnTo>
                <a:lnTo>
                  <a:pt x="8462031" y="2484548"/>
                </a:lnTo>
                <a:lnTo>
                  <a:pt x="8439543" y="2526579"/>
                </a:lnTo>
                <a:lnTo>
                  <a:pt x="8397518" y="2549071"/>
                </a:lnTo>
                <a:lnTo>
                  <a:pt x="2603744" y="2550665"/>
                </a:lnTo>
                <a:lnTo>
                  <a:pt x="2593278" y="2551701"/>
                </a:lnTo>
                <a:lnTo>
                  <a:pt x="2559318" y="2574441"/>
                </a:lnTo>
                <a:lnTo>
                  <a:pt x="2550347" y="2604070"/>
                </a:lnTo>
                <a:lnTo>
                  <a:pt x="2551382" y="2614537"/>
                </a:lnTo>
                <a:lnTo>
                  <a:pt x="2574119" y="2648502"/>
                </a:lnTo>
                <a:lnTo>
                  <a:pt x="2603744" y="2657474"/>
                </a:lnTo>
                <a:lnTo>
                  <a:pt x="8381551" y="2657474"/>
                </a:lnTo>
                <a:lnTo>
                  <a:pt x="8397667" y="2659069"/>
                </a:lnTo>
                <a:lnTo>
                  <a:pt x="8439692" y="2681561"/>
                </a:lnTo>
                <a:lnTo>
                  <a:pt x="8462180" y="2723592"/>
                </a:lnTo>
                <a:lnTo>
                  <a:pt x="8463775" y="3354254"/>
                </a:lnTo>
                <a:lnTo>
                  <a:pt x="8462180" y="3370373"/>
                </a:lnTo>
                <a:lnTo>
                  <a:pt x="8439692" y="3412404"/>
                </a:lnTo>
                <a:lnTo>
                  <a:pt x="8397667" y="3434895"/>
                </a:lnTo>
                <a:lnTo>
                  <a:pt x="5902639" y="3436490"/>
                </a:lnTo>
                <a:lnTo>
                  <a:pt x="5881854" y="3440687"/>
                </a:lnTo>
                <a:lnTo>
                  <a:pt x="5864881" y="3452132"/>
                </a:lnTo>
                <a:lnTo>
                  <a:pt x="5853438" y="3469107"/>
                </a:lnTo>
                <a:lnTo>
                  <a:pt x="5849242" y="3489895"/>
                </a:lnTo>
                <a:lnTo>
                  <a:pt x="5850277" y="3500362"/>
                </a:lnTo>
                <a:lnTo>
                  <a:pt x="5873014" y="3534327"/>
                </a:lnTo>
                <a:lnTo>
                  <a:pt x="5902639" y="3543299"/>
                </a:lnTo>
                <a:lnTo>
                  <a:pt x="8381402" y="3543299"/>
                </a:lnTo>
                <a:lnTo>
                  <a:pt x="8397518" y="3544894"/>
                </a:lnTo>
                <a:lnTo>
                  <a:pt x="8439543" y="3567385"/>
                </a:lnTo>
                <a:lnTo>
                  <a:pt x="8462031" y="3609417"/>
                </a:lnTo>
                <a:lnTo>
                  <a:pt x="8463626" y="4240079"/>
                </a:lnTo>
                <a:lnTo>
                  <a:pt x="8462031" y="4256198"/>
                </a:lnTo>
                <a:lnTo>
                  <a:pt x="8439543" y="4298229"/>
                </a:lnTo>
                <a:lnTo>
                  <a:pt x="8397518" y="4320720"/>
                </a:lnTo>
                <a:lnTo>
                  <a:pt x="4887777" y="4322315"/>
                </a:lnTo>
                <a:lnTo>
                  <a:pt x="4866993" y="4326512"/>
                </a:lnTo>
                <a:lnTo>
                  <a:pt x="4850020" y="4337957"/>
                </a:lnTo>
                <a:lnTo>
                  <a:pt x="4838577" y="4354932"/>
                </a:lnTo>
                <a:lnTo>
                  <a:pt x="4834380" y="4375719"/>
                </a:lnTo>
                <a:lnTo>
                  <a:pt x="4838577" y="4396507"/>
                </a:lnTo>
                <a:lnTo>
                  <a:pt x="4850020" y="4413482"/>
                </a:lnTo>
                <a:lnTo>
                  <a:pt x="4866993" y="4424927"/>
                </a:lnTo>
                <a:lnTo>
                  <a:pt x="4887777" y="4429124"/>
                </a:lnTo>
                <a:lnTo>
                  <a:pt x="8381551" y="4429124"/>
                </a:lnTo>
                <a:lnTo>
                  <a:pt x="8397667" y="4430719"/>
                </a:lnTo>
                <a:lnTo>
                  <a:pt x="8439692" y="4453210"/>
                </a:lnTo>
                <a:lnTo>
                  <a:pt x="8462180" y="4495242"/>
                </a:lnTo>
                <a:lnTo>
                  <a:pt x="8463775" y="5125904"/>
                </a:lnTo>
                <a:lnTo>
                  <a:pt x="8462180" y="5142022"/>
                </a:lnTo>
                <a:lnTo>
                  <a:pt x="8439692" y="5184054"/>
                </a:lnTo>
                <a:lnTo>
                  <a:pt x="8397667" y="5206545"/>
                </a:lnTo>
                <a:lnTo>
                  <a:pt x="8050771" y="5208140"/>
                </a:lnTo>
                <a:lnTo>
                  <a:pt x="8034654" y="5209735"/>
                </a:lnTo>
                <a:lnTo>
                  <a:pt x="7992629" y="5232226"/>
                </a:lnTo>
                <a:lnTo>
                  <a:pt x="7970141" y="5274258"/>
                </a:lnTo>
                <a:lnTo>
                  <a:pt x="7968546" y="5290376"/>
                </a:lnTo>
                <a:lnTo>
                  <a:pt x="7968546" y="5421179"/>
                </a:lnTo>
                <a:lnTo>
                  <a:pt x="7966952" y="5437297"/>
                </a:lnTo>
                <a:lnTo>
                  <a:pt x="7944463" y="5479329"/>
                </a:lnTo>
                <a:lnTo>
                  <a:pt x="7902438" y="5501820"/>
                </a:lnTo>
                <a:lnTo>
                  <a:pt x="7886322" y="5503415"/>
                </a:lnTo>
                <a:close/>
              </a:path>
            </a:pathLst>
          </a:custGeom>
          <a:solidFill>
            <a:srgbClr val="00C3CC">
              <a:alpha val="929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341359" y="1018401"/>
            <a:ext cx="13805535" cy="7472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872490">
              <a:lnSpc>
                <a:spcPct val="1076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"fingerprinting"</a:t>
            </a:r>
            <a:r>
              <a:rPr dirty="0" sz="18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(identificación</a:t>
            </a:r>
            <a:r>
              <a:rPr dirty="0" sz="18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huellas</a:t>
            </a:r>
            <a:r>
              <a:rPr dirty="0" sz="18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perfiles)</a:t>
            </a:r>
            <a:r>
              <a:rPr dirty="0" sz="18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refiere</a:t>
            </a:r>
            <a:r>
              <a:rPr dirty="0" sz="18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18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proceso</a:t>
            </a:r>
            <a:r>
              <a:rPr dirty="0" sz="18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recopilar</a:t>
            </a:r>
            <a:r>
              <a:rPr dirty="0" sz="18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r>
              <a:rPr dirty="0" sz="180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detallada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sobre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sistema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servicio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específico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red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determinar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versión,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configuración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otros</a:t>
            </a:r>
            <a:r>
              <a:rPr dirty="0" sz="180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detalles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relevantes.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Esto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hace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menudo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objetivo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identificar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vulnerabilidades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posibles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puntos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débiles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en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sistema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fines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análisis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seguridad.</a:t>
            </a:r>
            <a:endParaRPr sz="1800">
              <a:latin typeface="Verdana"/>
              <a:cs typeface="Verdana"/>
            </a:endParaRPr>
          </a:p>
          <a:p>
            <a:pPr algn="just" marL="12700" marR="872490">
              <a:lnSpc>
                <a:spcPct val="107600"/>
              </a:lnSpc>
            </a:pP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contexto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seguridad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informática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pruebas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penetración,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"fingerprinting"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implicar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diversas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Verdana"/>
                <a:cs typeface="Verdana"/>
              </a:rPr>
              <a:t>técnicas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obtener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sobre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sistema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objetivo: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Verdana"/>
              <a:cs typeface="Verdana"/>
            </a:endParaRPr>
          </a:p>
          <a:p>
            <a:pPr algn="just" marL="5532755" marR="6985" indent="598805">
              <a:lnSpc>
                <a:spcPct val="107600"/>
              </a:lnSpc>
              <a:buAutoNum type="arabicPeriod"/>
              <a:tabLst>
                <a:tab pos="6131560" algn="l"/>
              </a:tabLst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Fingerprinting</a:t>
            </a:r>
            <a:r>
              <a:rPr dirty="0" sz="180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sistemas</a:t>
            </a:r>
            <a:r>
              <a:rPr dirty="0" sz="1800" spc="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operativos:</a:t>
            </a:r>
            <a:r>
              <a:rPr dirty="0" sz="1800" spc="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intenta</a:t>
            </a:r>
            <a:r>
              <a:rPr dirty="0" sz="1800" spc="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determinar</a:t>
            </a:r>
            <a:r>
              <a:rPr dirty="0" sz="1800" spc="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el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sistema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operativo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ejecuta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objetivo.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Esto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hacer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mediante</a:t>
            </a:r>
            <a:r>
              <a:rPr dirty="0" sz="1800" spc="45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4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análisis</a:t>
            </a:r>
            <a:r>
              <a:rPr dirty="0" sz="1800" spc="45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4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1800" spc="45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respuestas</a:t>
            </a:r>
            <a:r>
              <a:rPr dirty="0" sz="1800" spc="4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45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4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paquetes</a:t>
            </a:r>
            <a:r>
              <a:rPr dirty="0" sz="1800" spc="45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4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red,</a:t>
            </a:r>
            <a:r>
              <a:rPr dirty="0" sz="1800" spc="45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los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tiempos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respuesta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otros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comportamientos.</a:t>
            </a:r>
            <a:endParaRPr sz="1800">
              <a:latin typeface="Verdana"/>
              <a:cs typeface="Verdana"/>
            </a:endParaRPr>
          </a:p>
          <a:p>
            <a:pPr algn="just" marL="5532755" marR="5715" indent="597535">
              <a:lnSpc>
                <a:spcPct val="107600"/>
              </a:lnSpc>
              <a:spcBef>
                <a:spcPts val="5"/>
              </a:spcBef>
              <a:buAutoNum type="arabicPeriod"/>
              <a:tabLst>
                <a:tab pos="6130290" algn="l"/>
              </a:tabLst>
            </a:pP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Fingerprinting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servicios:</a:t>
            </a:r>
            <a:r>
              <a:rPr dirty="0" sz="1800" spc="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busca</a:t>
            </a:r>
            <a:r>
              <a:rPr dirty="0" sz="1800" spc="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determinar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versiones</a:t>
            </a:r>
            <a:r>
              <a:rPr dirty="0" sz="1800" spc="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configuraciones</a:t>
            </a:r>
            <a:r>
              <a:rPr dirty="0" sz="1800" spc="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r>
              <a:rPr dirty="0" sz="1800" spc="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ejecutan</a:t>
            </a:r>
            <a:r>
              <a:rPr dirty="0" sz="1800" spc="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objetivo,</a:t>
            </a:r>
            <a:r>
              <a:rPr dirty="0" sz="1800" spc="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como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servidores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web,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bases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datos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otros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red.</a:t>
            </a:r>
            <a:r>
              <a:rPr dirty="0"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Esto</a:t>
            </a:r>
            <a:r>
              <a:rPr dirty="0" sz="1800" spc="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puede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ayudar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identificar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vulnerabilidades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específicas</a:t>
            </a:r>
            <a:r>
              <a:rPr dirty="0" sz="1800" spc="3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asociadas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con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versiones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conocidas.</a:t>
            </a:r>
            <a:endParaRPr sz="1800">
              <a:latin typeface="Verdana"/>
              <a:cs typeface="Verdana"/>
            </a:endParaRPr>
          </a:p>
          <a:p>
            <a:pPr algn="just" marL="5532755" marR="8890" indent="788670">
              <a:lnSpc>
                <a:spcPct val="107600"/>
              </a:lnSpc>
              <a:buAutoNum type="arabicPeriod"/>
              <a:tabLst>
                <a:tab pos="6321425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Fingerprinting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aplicaciones: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enfoca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identificar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las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aplicaciones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específicos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ejecutan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objetivo,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incluyendo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versiones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características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específicas.</a:t>
            </a:r>
            <a:endParaRPr sz="1800">
              <a:latin typeface="Verdana"/>
              <a:cs typeface="Verdana"/>
            </a:endParaRPr>
          </a:p>
          <a:p>
            <a:pPr algn="just" marL="5532755" marR="6985" indent="464184">
              <a:lnSpc>
                <a:spcPct val="107600"/>
              </a:lnSpc>
              <a:buAutoNum type="arabicPeriod"/>
              <a:tabLst>
                <a:tab pos="5996940" algn="l"/>
              </a:tabLst>
            </a:pP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Fingerprinting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protocolos: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Implica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analizar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comportamiento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protocolos</a:t>
            </a:r>
            <a:r>
              <a:rPr dirty="0" sz="18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red</a:t>
            </a:r>
            <a:r>
              <a:rPr dirty="0" sz="18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utilizados</a:t>
            </a:r>
            <a:r>
              <a:rPr dirty="0" sz="18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objetivo</a:t>
            </a:r>
            <a:r>
              <a:rPr dirty="0" sz="18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identificar</a:t>
            </a:r>
            <a:r>
              <a:rPr dirty="0" sz="18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detalles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específicos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sobre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cómo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implementan.</a:t>
            </a:r>
            <a:endParaRPr sz="1800">
              <a:latin typeface="Verdana"/>
              <a:cs typeface="Verdana"/>
            </a:endParaRPr>
          </a:p>
          <a:p>
            <a:pPr algn="just" marL="5532755" marR="5080" indent="436880">
              <a:lnSpc>
                <a:spcPct val="107600"/>
              </a:lnSpc>
              <a:buAutoNum type="arabicPeriod"/>
              <a:tabLst>
                <a:tab pos="5969635" algn="l"/>
              </a:tabLst>
            </a:pP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Fingerprinting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pasivo: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Implica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observar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analizar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tráfico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red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sin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interactuar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directamente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objetivo.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Esto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incluir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análisis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paquetes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capturados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identificar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sistemas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uso.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620999" cy="880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9867" rIns="0" bIns="0" rtlCol="0" vert="horz">
            <a:spAutoFit/>
          </a:bodyPr>
          <a:lstStyle/>
          <a:p>
            <a:pPr marL="4888230">
              <a:lnSpc>
                <a:spcPct val="100000"/>
              </a:lnSpc>
              <a:spcBef>
                <a:spcPts val="100"/>
              </a:spcBef>
            </a:pPr>
            <a:r>
              <a:rPr dirty="0" spc="-350"/>
              <a:t>Z</a:t>
            </a:r>
            <a:r>
              <a:rPr dirty="0" spc="305"/>
              <a:t> </a:t>
            </a:r>
            <a:r>
              <a:rPr dirty="0" spc="-545"/>
              <a:t>E</a:t>
            </a:r>
            <a:r>
              <a:rPr dirty="0" spc="310"/>
              <a:t> </a:t>
            </a:r>
            <a:r>
              <a:rPr dirty="0"/>
              <a:t>N</a:t>
            </a:r>
            <a:r>
              <a:rPr dirty="0" spc="310"/>
              <a:t> </a:t>
            </a:r>
            <a:r>
              <a:rPr dirty="0" spc="55"/>
              <a:t>M</a:t>
            </a:r>
            <a:r>
              <a:rPr dirty="0" spc="310"/>
              <a:t> </a:t>
            </a:r>
            <a:r>
              <a:rPr dirty="0"/>
              <a:t>A</a:t>
            </a:r>
            <a:r>
              <a:rPr dirty="0" spc="310"/>
              <a:t> </a:t>
            </a:r>
            <a:r>
              <a:rPr dirty="0" spc="-335"/>
              <a:t>P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573388" y="526211"/>
            <a:ext cx="212090" cy="272415"/>
          </a:xfrm>
          <a:custGeom>
            <a:avLst/>
            <a:gdLst/>
            <a:ahLst/>
            <a:cxnLst/>
            <a:rect l="l" t="t" r="r" b="b"/>
            <a:pathLst>
              <a:path w="212090" h="272415">
                <a:moveTo>
                  <a:pt x="211894" y="271983"/>
                </a:moveTo>
                <a:lnTo>
                  <a:pt x="0" y="271983"/>
                </a:lnTo>
                <a:lnTo>
                  <a:pt x="0" y="226590"/>
                </a:lnTo>
                <a:lnTo>
                  <a:pt x="117760" y="59345"/>
                </a:lnTo>
                <a:lnTo>
                  <a:pt x="2790" y="59345"/>
                </a:lnTo>
                <a:lnTo>
                  <a:pt x="2790" y="0"/>
                </a:lnTo>
                <a:lnTo>
                  <a:pt x="208917" y="0"/>
                </a:lnTo>
                <a:lnTo>
                  <a:pt x="208917" y="45206"/>
                </a:lnTo>
                <a:lnTo>
                  <a:pt x="91157" y="212638"/>
                </a:lnTo>
                <a:lnTo>
                  <a:pt x="211894" y="212638"/>
                </a:lnTo>
                <a:lnTo>
                  <a:pt x="211894" y="271983"/>
                </a:lnTo>
                <a:close/>
              </a:path>
            </a:pathLst>
          </a:custGeom>
          <a:ln w="142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994472" y="526211"/>
            <a:ext cx="161925" cy="272415"/>
          </a:xfrm>
          <a:custGeom>
            <a:avLst/>
            <a:gdLst/>
            <a:ahLst/>
            <a:cxnLst/>
            <a:rect l="l" t="t" r="r" b="b"/>
            <a:pathLst>
              <a:path w="161925" h="272415">
                <a:moveTo>
                  <a:pt x="161478" y="271983"/>
                </a:moveTo>
                <a:lnTo>
                  <a:pt x="0" y="271983"/>
                </a:lnTo>
                <a:lnTo>
                  <a:pt x="0" y="0"/>
                </a:lnTo>
                <a:lnTo>
                  <a:pt x="161478" y="0"/>
                </a:lnTo>
                <a:lnTo>
                  <a:pt x="161478" y="58973"/>
                </a:lnTo>
                <a:lnTo>
                  <a:pt x="73483" y="58973"/>
                </a:lnTo>
                <a:lnTo>
                  <a:pt x="73483" y="101761"/>
                </a:lnTo>
                <a:lnTo>
                  <a:pt x="154967" y="101761"/>
                </a:lnTo>
                <a:lnTo>
                  <a:pt x="154967" y="160734"/>
                </a:lnTo>
                <a:lnTo>
                  <a:pt x="73483" y="160734"/>
                </a:lnTo>
                <a:lnTo>
                  <a:pt x="73483" y="212080"/>
                </a:lnTo>
                <a:lnTo>
                  <a:pt x="161478" y="212080"/>
                </a:lnTo>
                <a:lnTo>
                  <a:pt x="161478" y="271983"/>
                </a:lnTo>
                <a:close/>
              </a:path>
            </a:pathLst>
          </a:custGeom>
          <a:ln w="142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373883" y="526211"/>
            <a:ext cx="259079" cy="272415"/>
          </a:xfrm>
          <a:custGeom>
            <a:avLst/>
            <a:gdLst/>
            <a:ahLst/>
            <a:cxnLst/>
            <a:rect l="l" t="t" r="r" b="b"/>
            <a:pathLst>
              <a:path w="259079" h="272415">
                <a:moveTo>
                  <a:pt x="258960" y="271983"/>
                </a:moveTo>
                <a:lnTo>
                  <a:pt x="162594" y="271983"/>
                </a:lnTo>
                <a:lnTo>
                  <a:pt x="63251" y="80367"/>
                </a:lnTo>
                <a:lnTo>
                  <a:pt x="61577" y="80367"/>
                </a:lnTo>
                <a:lnTo>
                  <a:pt x="64228" y="120225"/>
                </a:lnTo>
                <a:lnTo>
                  <a:pt x="65112" y="271983"/>
                </a:lnTo>
                <a:lnTo>
                  <a:pt x="0" y="271983"/>
                </a:lnTo>
                <a:lnTo>
                  <a:pt x="0" y="0"/>
                </a:lnTo>
                <a:lnTo>
                  <a:pt x="95994" y="0"/>
                </a:lnTo>
                <a:lnTo>
                  <a:pt x="194964" y="189011"/>
                </a:lnTo>
                <a:lnTo>
                  <a:pt x="196081" y="189011"/>
                </a:lnTo>
                <a:lnTo>
                  <a:pt x="194941" y="169466"/>
                </a:lnTo>
                <a:lnTo>
                  <a:pt x="194127" y="151944"/>
                </a:lnTo>
                <a:lnTo>
                  <a:pt x="193639" y="136445"/>
                </a:lnTo>
                <a:lnTo>
                  <a:pt x="193476" y="122969"/>
                </a:lnTo>
                <a:lnTo>
                  <a:pt x="193476" y="0"/>
                </a:lnTo>
                <a:lnTo>
                  <a:pt x="258960" y="0"/>
                </a:lnTo>
                <a:lnTo>
                  <a:pt x="258960" y="271983"/>
                </a:lnTo>
                <a:close/>
              </a:path>
            </a:pathLst>
          </a:custGeom>
          <a:ln w="142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7861939" y="526211"/>
            <a:ext cx="309880" cy="272415"/>
          </a:xfrm>
          <a:custGeom>
            <a:avLst/>
            <a:gdLst/>
            <a:ahLst/>
            <a:cxnLst/>
            <a:rect l="l" t="t" r="r" b="b"/>
            <a:pathLst>
              <a:path w="309879" h="272415">
                <a:moveTo>
                  <a:pt x="118504" y="271983"/>
                </a:moveTo>
                <a:lnTo>
                  <a:pt x="62879" y="76088"/>
                </a:lnTo>
                <a:lnTo>
                  <a:pt x="61205" y="76088"/>
                </a:lnTo>
                <a:lnTo>
                  <a:pt x="62914" y="99714"/>
                </a:lnTo>
                <a:lnTo>
                  <a:pt x="64135" y="120550"/>
                </a:lnTo>
                <a:lnTo>
                  <a:pt x="64868" y="138596"/>
                </a:lnTo>
                <a:lnTo>
                  <a:pt x="65112" y="153851"/>
                </a:lnTo>
                <a:lnTo>
                  <a:pt x="65112" y="271983"/>
                </a:lnTo>
                <a:lnTo>
                  <a:pt x="0" y="271983"/>
                </a:lnTo>
                <a:lnTo>
                  <a:pt x="0" y="0"/>
                </a:lnTo>
                <a:lnTo>
                  <a:pt x="97854" y="0"/>
                </a:lnTo>
                <a:lnTo>
                  <a:pt x="154595" y="193104"/>
                </a:lnTo>
                <a:lnTo>
                  <a:pt x="156083" y="193104"/>
                </a:lnTo>
                <a:lnTo>
                  <a:pt x="211707" y="0"/>
                </a:lnTo>
                <a:lnTo>
                  <a:pt x="309748" y="0"/>
                </a:lnTo>
                <a:lnTo>
                  <a:pt x="309748" y="271983"/>
                </a:lnTo>
                <a:lnTo>
                  <a:pt x="242217" y="271983"/>
                </a:lnTo>
                <a:lnTo>
                  <a:pt x="242217" y="152734"/>
                </a:lnTo>
                <a:lnTo>
                  <a:pt x="242217" y="146533"/>
                </a:lnTo>
                <a:lnTo>
                  <a:pt x="244014" y="96540"/>
                </a:lnTo>
                <a:lnTo>
                  <a:pt x="245008" y="76460"/>
                </a:lnTo>
                <a:lnTo>
                  <a:pt x="243333" y="76460"/>
                </a:lnTo>
                <a:lnTo>
                  <a:pt x="188453" y="271983"/>
                </a:lnTo>
                <a:lnTo>
                  <a:pt x="118504" y="271983"/>
                </a:lnTo>
                <a:close/>
              </a:path>
            </a:pathLst>
          </a:custGeom>
          <a:ln w="142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8364059" y="517951"/>
            <a:ext cx="291465" cy="287655"/>
            <a:chOff x="8364059" y="517951"/>
            <a:chExt cx="291465" cy="287655"/>
          </a:xfrm>
        </p:grpSpPr>
        <p:sp>
          <p:nvSpPr>
            <p:cNvPr id="9" name="object 9" descr=""/>
            <p:cNvSpPr/>
            <p:nvPr/>
          </p:nvSpPr>
          <p:spPr>
            <a:xfrm>
              <a:off x="8371203" y="525095"/>
              <a:ext cx="276860" cy="273685"/>
            </a:xfrm>
            <a:custGeom>
              <a:avLst/>
              <a:gdLst/>
              <a:ahLst/>
              <a:cxnLst/>
              <a:rect l="l" t="t" r="r" b="b"/>
              <a:pathLst>
                <a:path w="276859" h="273684">
                  <a:moveTo>
                    <a:pt x="196267" y="273099"/>
                  </a:moveTo>
                  <a:lnTo>
                    <a:pt x="182872" y="222125"/>
                  </a:lnTo>
                  <a:lnTo>
                    <a:pt x="94505" y="222125"/>
                  </a:lnTo>
                  <a:lnTo>
                    <a:pt x="80739" y="273099"/>
                  </a:lnTo>
                  <a:lnTo>
                    <a:pt x="0" y="273099"/>
                  </a:lnTo>
                  <a:lnTo>
                    <a:pt x="88738" y="0"/>
                  </a:lnTo>
                  <a:lnTo>
                    <a:pt x="186779" y="0"/>
                  </a:lnTo>
                  <a:lnTo>
                    <a:pt x="276634" y="273099"/>
                  </a:lnTo>
                  <a:lnTo>
                    <a:pt x="196267" y="273099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3819" y="562786"/>
              <a:ext cx="72144" cy="131303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8840395" y="519067"/>
            <a:ext cx="212090" cy="286385"/>
            <a:chOff x="8840395" y="519067"/>
            <a:chExt cx="212090" cy="286385"/>
          </a:xfrm>
        </p:grpSpPr>
        <p:sp>
          <p:nvSpPr>
            <p:cNvPr id="12" name="object 12" descr=""/>
            <p:cNvSpPr/>
            <p:nvPr/>
          </p:nvSpPr>
          <p:spPr>
            <a:xfrm>
              <a:off x="8847539" y="526211"/>
              <a:ext cx="197485" cy="272415"/>
            </a:xfrm>
            <a:custGeom>
              <a:avLst/>
              <a:gdLst/>
              <a:ahLst/>
              <a:cxnLst/>
              <a:rect l="l" t="t" r="r" b="b"/>
              <a:pathLst>
                <a:path w="197484" h="272415">
                  <a:moveTo>
                    <a:pt x="197383" y="86506"/>
                  </a:moveTo>
                  <a:lnTo>
                    <a:pt x="190662" y="126899"/>
                  </a:lnTo>
                  <a:lnTo>
                    <a:pt x="155647" y="167786"/>
                  </a:lnTo>
                  <a:lnTo>
                    <a:pt x="117463" y="180204"/>
                  </a:lnTo>
                  <a:lnTo>
                    <a:pt x="94133" y="181756"/>
                  </a:lnTo>
                  <a:lnTo>
                    <a:pt x="73483" y="181756"/>
                  </a:lnTo>
                  <a:lnTo>
                    <a:pt x="73483" y="271983"/>
                  </a:lnTo>
                  <a:lnTo>
                    <a:pt x="0" y="271983"/>
                  </a:lnTo>
                  <a:lnTo>
                    <a:pt x="0" y="0"/>
                  </a:lnTo>
                  <a:lnTo>
                    <a:pt x="94133" y="0"/>
                  </a:lnTo>
                  <a:lnTo>
                    <a:pt x="118295" y="1406"/>
                  </a:lnTo>
                  <a:lnTo>
                    <a:pt x="156990" y="12662"/>
                  </a:lnTo>
                  <a:lnTo>
                    <a:pt x="190918" y="49764"/>
                  </a:lnTo>
                  <a:lnTo>
                    <a:pt x="195767" y="66949"/>
                  </a:lnTo>
                  <a:lnTo>
                    <a:pt x="197383" y="86506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3879" y="578412"/>
              <a:ext cx="63772" cy="76795"/>
            </a:xfrm>
            <a:prstGeom prst="rect">
              <a:avLst/>
            </a:prstGeom>
          </p:spPr>
        </p:pic>
      </p:grpSp>
      <p:sp>
        <p:nvSpPr>
          <p:cNvPr id="14" name="object 14" descr=""/>
          <p:cNvSpPr/>
          <p:nvPr/>
        </p:nvSpPr>
        <p:spPr>
          <a:xfrm>
            <a:off x="796107" y="1244101"/>
            <a:ext cx="14026515" cy="7170420"/>
          </a:xfrm>
          <a:custGeom>
            <a:avLst/>
            <a:gdLst/>
            <a:ahLst/>
            <a:cxnLst/>
            <a:rect l="l" t="t" r="r" b="b"/>
            <a:pathLst>
              <a:path w="14026515" h="7170420">
                <a:moveTo>
                  <a:pt x="2739440" y="7170290"/>
                </a:moveTo>
                <a:lnTo>
                  <a:pt x="82220" y="7170290"/>
                </a:lnTo>
                <a:lnTo>
                  <a:pt x="36604" y="7156473"/>
                </a:lnTo>
                <a:lnTo>
                  <a:pt x="6258" y="7119524"/>
                </a:lnTo>
                <a:lnTo>
                  <a:pt x="0" y="82235"/>
                </a:lnTo>
                <a:lnTo>
                  <a:pt x="1594" y="66117"/>
                </a:lnTo>
                <a:lnTo>
                  <a:pt x="24081" y="24086"/>
                </a:lnTo>
                <a:lnTo>
                  <a:pt x="66105" y="1594"/>
                </a:lnTo>
                <a:lnTo>
                  <a:pt x="13943996" y="0"/>
                </a:lnTo>
                <a:lnTo>
                  <a:pt x="13960112" y="1594"/>
                </a:lnTo>
                <a:lnTo>
                  <a:pt x="14002136" y="24086"/>
                </a:lnTo>
                <a:lnTo>
                  <a:pt x="14024624" y="66117"/>
                </a:lnTo>
                <a:lnTo>
                  <a:pt x="14026218" y="1144454"/>
                </a:lnTo>
                <a:lnTo>
                  <a:pt x="14024624" y="1160573"/>
                </a:lnTo>
                <a:lnTo>
                  <a:pt x="14002136" y="1202604"/>
                </a:lnTo>
                <a:lnTo>
                  <a:pt x="13960112" y="1225096"/>
                </a:lnTo>
                <a:lnTo>
                  <a:pt x="4549024" y="1226690"/>
                </a:lnTo>
                <a:lnTo>
                  <a:pt x="4532909" y="1228285"/>
                </a:lnTo>
                <a:lnTo>
                  <a:pt x="4490885" y="1250777"/>
                </a:lnTo>
                <a:lnTo>
                  <a:pt x="4468398" y="1292808"/>
                </a:lnTo>
                <a:lnTo>
                  <a:pt x="4466803" y="1308926"/>
                </a:lnTo>
                <a:lnTo>
                  <a:pt x="4466803" y="1403663"/>
                </a:lnTo>
                <a:lnTo>
                  <a:pt x="4480617" y="1449288"/>
                </a:lnTo>
                <a:lnTo>
                  <a:pt x="4517559" y="1479640"/>
                </a:lnTo>
                <a:lnTo>
                  <a:pt x="4549024" y="1485899"/>
                </a:lnTo>
                <a:lnTo>
                  <a:pt x="5420534" y="1485899"/>
                </a:lnTo>
                <a:lnTo>
                  <a:pt x="5436649" y="1487494"/>
                </a:lnTo>
                <a:lnTo>
                  <a:pt x="5478673" y="1509986"/>
                </a:lnTo>
                <a:lnTo>
                  <a:pt x="5501160" y="1552017"/>
                </a:lnTo>
                <a:lnTo>
                  <a:pt x="5502755" y="1775138"/>
                </a:lnTo>
                <a:lnTo>
                  <a:pt x="5504349" y="1791257"/>
                </a:lnTo>
                <a:lnTo>
                  <a:pt x="5526837" y="1833288"/>
                </a:lnTo>
                <a:lnTo>
                  <a:pt x="5568861" y="1855780"/>
                </a:lnTo>
                <a:lnTo>
                  <a:pt x="5584976" y="1857374"/>
                </a:lnTo>
                <a:lnTo>
                  <a:pt x="13943848" y="1857374"/>
                </a:lnTo>
                <a:lnTo>
                  <a:pt x="13959963" y="1858969"/>
                </a:lnTo>
                <a:lnTo>
                  <a:pt x="14001987" y="1881461"/>
                </a:lnTo>
                <a:lnTo>
                  <a:pt x="14024475" y="1923492"/>
                </a:lnTo>
                <a:lnTo>
                  <a:pt x="14026069" y="2258879"/>
                </a:lnTo>
                <a:lnTo>
                  <a:pt x="14024475" y="2274998"/>
                </a:lnTo>
                <a:lnTo>
                  <a:pt x="14001987" y="2317029"/>
                </a:lnTo>
                <a:lnTo>
                  <a:pt x="13959963" y="2339521"/>
                </a:lnTo>
                <a:lnTo>
                  <a:pt x="2946736" y="2341115"/>
                </a:lnTo>
                <a:lnTo>
                  <a:pt x="2930621" y="2342710"/>
                </a:lnTo>
                <a:lnTo>
                  <a:pt x="2888597" y="2365202"/>
                </a:lnTo>
                <a:lnTo>
                  <a:pt x="2866110" y="2407233"/>
                </a:lnTo>
                <a:lnTo>
                  <a:pt x="2864515" y="2423351"/>
                </a:lnTo>
                <a:lnTo>
                  <a:pt x="2864515" y="2518088"/>
                </a:lnTo>
                <a:lnTo>
                  <a:pt x="2878330" y="2563713"/>
                </a:lnTo>
                <a:lnTo>
                  <a:pt x="2915272" y="2594064"/>
                </a:lnTo>
                <a:lnTo>
                  <a:pt x="2946736" y="2600324"/>
                </a:lnTo>
                <a:lnTo>
                  <a:pt x="13943996" y="2600324"/>
                </a:lnTo>
                <a:lnTo>
                  <a:pt x="13960112" y="2601919"/>
                </a:lnTo>
                <a:lnTo>
                  <a:pt x="14002136" y="2624411"/>
                </a:lnTo>
                <a:lnTo>
                  <a:pt x="14024624" y="2666442"/>
                </a:lnTo>
                <a:lnTo>
                  <a:pt x="14026218" y="3001829"/>
                </a:lnTo>
                <a:lnTo>
                  <a:pt x="14024624" y="3017947"/>
                </a:lnTo>
                <a:lnTo>
                  <a:pt x="14002136" y="3059979"/>
                </a:lnTo>
                <a:lnTo>
                  <a:pt x="13960112" y="3082470"/>
                </a:lnTo>
                <a:lnTo>
                  <a:pt x="4629525" y="3084065"/>
                </a:lnTo>
                <a:lnTo>
                  <a:pt x="4613410" y="3085660"/>
                </a:lnTo>
                <a:lnTo>
                  <a:pt x="4571387" y="3108151"/>
                </a:lnTo>
                <a:lnTo>
                  <a:pt x="4548899" y="3150183"/>
                </a:lnTo>
                <a:lnTo>
                  <a:pt x="4547304" y="3166301"/>
                </a:lnTo>
                <a:lnTo>
                  <a:pt x="4547304" y="3261038"/>
                </a:lnTo>
                <a:lnTo>
                  <a:pt x="4561119" y="3306663"/>
                </a:lnTo>
                <a:lnTo>
                  <a:pt x="4598061" y="3337014"/>
                </a:lnTo>
                <a:lnTo>
                  <a:pt x="4629525" y="3343274"/>
                </a:lnTo>
                <a:lnTo>
                  <a:pt x="13943848" y="3343274"/>
                </a:lnTo>
                <a:lnTo>
                  <a:pt x="13959963" y="3344869"/>
                </a:lnTo>
                <a:lnTo>
                  <a:pt x="14001987" y="3367361"/>
                </a:lnTo>
                <a:lnTo>
                  <a:pt x="14024475" y="3409392"/>
                </a:lnTo>
                <a:lnTo>
                  <a:pt x="14026069" y="3744779"/>
                </a:lnTo>
                <a:lnTo>
                  <a:pt x="14024475" y="3760897"/>
                </a:lnTo>
                <a:lnTo>
                  <a:pt x="14001987" y="3802929"/>
                </a:lnTo>
                <a:lnTo>
                  <a:pt x="13959963" y="3825420"/>
                </a:lnTo>
                <a:lnTo>
                  <a:pt x="3094793" y="3827015"/>
                </a:lnTo>
                <a:lnTo>
                  <a:pt x="3078678" y="3828610"/>
                </a:lnTo>
                <a:lnTo>
                  <a:pt x="3036654" y="3851101"/>
                </a:lnTo>
                <a:lnTo>
                  <a:pt x="3014167" y="3893133"/>
                </a:lnTo>
                <a:lnTo>
                  <a:pt x="3012572" y="3909251"/>
                </a:lnTo>
                <a:lnTo>
                  <a:pt x="3012572" y="4003988"/>
                </a:lnTo>
                <a:lnTo>
                  <a:pt x="3026386" y="4049613"/>
                </a:lnTo>
                <a:lnTo>
                  <a:pt x="3063329" y="4079964"/>
                </a:lnTo>
                <a:lnTo>
                  <a:pt x="3094793" y="4086224"/>
                </a:lnTo>
                <a:lnTo>
                  <a:pt x="13943848" y="4086224"/>
                </a:lnTo>
                <a:lnTo>
                  <a:pt x="13959963" y="4087819"/>
                </a:lnTo>
                <a:lnTo>
                  <a:pt x="14001987" y="4110311"/>
                </a:lnTo>
                <a:lnTo>
                  <a:pt x="14024475" y="4152342"/>
                </a:lnTo>
                <a:lnTo>
                  <a:pt x="14026069" y="4487729"/>
                </a:lnTo>
                <a:lnTo>
                  <a:pt x="14024475" y="4503847"/>
                </a:lnTo>
                <a:lnTo>
                  <a:pt x="14001987" y="4545879"/>
                </a:lnTo>
                <a:lnTo>
                  <a:pt x="13959963" y="4568370"/>
                </a:lnTo>
                <a:lnTo>
                  <a:pt x="6240146" y="4569965"/>
                </a:lnTo>
                <a:lnTo>
                  <a:pt x="6224031" y="4571560"/>
                </a:lnTo>
                <a:lnTo>
                  <a:pt x="6182007" y="4594051"/>
                </a:lnTo>
                <a:lnTo>
                  <a:pt x="6159519" y="4636083"/>
                </a:lnTo>
                <a:lnTo>
                  <a:pt x="6157925" y="4652201"/>
                </a:lnTo>
                <a:lnTo>
                  <a:pt x="6157925" y="4746938"/>
                </a:lnTo>
                <a:lnTo>
                  <a:pt x="6171739" y="4792563"/>
                </a:lnTo>
                <a:lnTo>
                  <a:pt x="6208682" y="4822914"/>
                </a:lnTo>
                <a:lnTo>
                  <a:pt x="6240146" y="4829174"/>
                </a:lnTo>
                <a:lnTo>
                  <a:pt x="13943996" y="4829174"/>
                </a:lnTo>
                <a:lnTo>
                  <a:pt x="13960112" y="4830769"/>
                </a:lnTo>
                <a:lnTo>
                  <a:pt x="14002136" y="4853260"/>
                </a:lnTo>
                <a:lnTo>
                  <a:pt x="14024624" y="4895292"/>
                </a:lnTo>
                <a:lnTo>
                  <a:pt x="14026218" y="5230679"/>
                </a:lnTo>
                <a:lnTo>
                  <a:pt x="14024624" y="5246797"/>
                </a:lnTo>
                <a:lnTo>
                  <a:pt x="14002136" y="5288829"/>
                </a:lnTo>
                <a:lnTo>
                  <a:pt x="13960112" y="5311320"/>
                </a:lnTo>
                <a:lnTo>
                  <a:pt x="4689938" y="5312915"/>
                </a:lnTo>
                <a:lnTo>
                  <a:pt x="4673823" y="5314510"/>
                </a:lnTo>
                <a:lnTo>
                  <a:pt x="4631800" y="5337001"/>
                </a:lnTo>
                <a:lnTo>
                  <a:pt x="4609312" y="5379033"/>
                </a:lnTo>
                <a:lnTo>
                  <a:pt x="4607717" y="5395151"/>
                </a:lnTo>
                <a:lnTo>
                  <a:pt x="4607717" y="5489888"/>
                </a:lnTo>
                <a:lnTo>
                  <a:pt x="4621532" y="5535513"/>
                </a:lnTo>
                <a:lnTo>
                  <a:pt x="4658474" y="5565864"/>
                </a:lnTo>
                <a:lnTo>
                  <a:pt x="4689938" y="5572124"/>
                </a:lnTo>
                <a:lnTo>
                  <a:pt x="13943848" y="5572124"/>
                </a:lnTo>
                <a:lnTo>
                  <a:pt x="13959963" y="5573719"/>
                </a:lnTo>
                <a:lnTo>
                  <a:pt x="14001987" y="5596211"/>
                </a:lnTo>
                <a:lnTo>
                  <a:pt x="14024475" y="5638242"/>
                </a:lnTo>
                <a:lnTo>
                  <a:pt x="14026069" y="5973629"/>
                </a:lnTo>
                <a:lnTo>
                  <a:pt x="14024475" y="5989747"/>
                </a:lnTo>
                <a:lnTo>
                  <a:pt x="14001987" y="6031779"/>
                </a:lnTo>
                <a:lnTo>
                  <a:pt x="13959963" y="6054270"/>
                </a:lnTo>
                <a:lnTo>
                  <a:pt x="1754544" y="6055865"/>
                </a:lnTo>
                <a:lnTo>
                  <a:pt x="1738428" y="6057460"/>
                </a:lnTo>
                <a:lnTo>
                  <a:pt x="1696405" y="6079951"/>
                </a:lnTo>
                <a:lnTo>
                  <a:pt x="1673917" y="6121983"/>
                </a:lnTo>
                <a:lnTo>
                  <a:pt x="1672323" y="6138101"/>
                </a:lnTo>
                <a:lnTo>
                  <a:pt x="1672323" y="6232838"/>
                </a:lnTo>
                <a:lnTo>
                  <a:pt x="1686137" y="6278463"/>
                </a:lnTo>
                <a:lnTo>
                  <a:pt x="1723079" y="6308814"/>
                </a:lnTo>
                <a:lnTo>
                  <a:pt x="1754544" y="6315074"/>
                </a:lnTo>
                <a:lnTo>
                  <a:pt x="13943996" y="6315074"/>
                </a:lnTo>
                <a:lnTo>
                  <a:pt x="13960112" y="6316669"/>
                </a:lnTo>
                <a:lnTo>
                  <a:pt x="14002136" y="6339161"/>
                </a:lnTo>
                <a:lnTo>
                  <a:pt x="14024624" y="6381192"/>
                </a:lnTo>
                <a:lnTo>
                  <a:pt x="14026218" y="6716579"/>
                </a:lnTo>
                <a:lnTo>
                  <a:pt x="14024624" y="6732697"/>
                </a:lnTo>
                <a:lnTo>
                  <a:pt x="14002136" y="6774729"/>
                </a:lnTo>
                <a:lnTo>
                  <a:pt x="13960112" y="6797220"/>
                </a:lnTo>
                <a:lnTo>
                  <a:pt x="2903882" y="6798815"/>
                </a:lnTo>
                <a:lnTo>
                  <a:pt x="2887766" y="6800410"/>
                </a:lnTo>
                <a:lnTo>
                  <a:pt x="2845743" y="6822901"/>
                </a:lnTo>
                <a:lnTo>
                  <a:pt x="2823255" y="6864932"/>
                </a:lnTo>
                <a:lnTo>
                  <a:pt x="2821661" y="6881051"/>
                </a:lnTo>
                <a:lnTo>
                  <a:pt x="2821661" y="7088054"/>
                </a:lnTo>
                <a:lnTo>
                  <a:pt x="2820066" y="7104172"/>
                </a:lnTo>
                <a:lnTo>
                  <a:pt x="2797579" y="7146204"/>
                </a:lnTo>
                <a:lnTo>
                  <a:pt x="2755555" y="7168695"/>
                </a:lnTo>
                <a:lnTo>
                  <a:pt x="2739440" y="7170290"/>
                </a:lnTo>
                <a:close/>
              </a:path>
            </a:pathLst>
          </a:custGeom>
          <a:solidFill>
            <a:srgbClr val="6F0A50">
              <a:alpha val="929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86129" y="1214324"/>
            <a:ext cx="13856969" cy="7083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Zenmap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0">
                <a:solidFill>
                  <a:srgbClr val="FFFFFF"/>
                </a:solidFill>
                <a:latin typeface="Verdana"/>
                <a:cs typeface="Verdana"/>
              </a:rPr>
              <a:t>interfaz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gráfica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usuario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(GUI)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Nmap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35">
                <a:solidFill>
                  <a:srgbClr val="FFFFFF"/>
                </a:solidFill>
                <a:latin typeface="Verdana"/>
                <a:cs typeface="Verdana"/>
              </a:rPr>
              <a:t>(Network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Mapper),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herramienta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de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código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abierto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utilizada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redes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detección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dispositivos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red.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Zenmap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proporciona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manera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más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amigable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40">
                <a:solidFill>
                  <a:srgbClr val="FFFFFF"/>
                </a:solidFill>
                <a:latin typeface="Verdana"/>
                <a:cs typeface="Verdana"/>
              </a:rPr>
              <a:t>utilizar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Nmap,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hace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configuración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ejecución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escaneos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sea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más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accesible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usuarios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menos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familiarizados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línea</a:t>
            </a:r>
            <a:r>
              <a:rPr dirty="0" sz="1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comandos.</a:t>
            </a:r>
            <a:endParaRPr sz="18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765"/>
              </a:spcBef>
            </a:pP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Algunas</a:t>
            </a:r>
            <a:r>
              <a:rPr dirty="0" sz="1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características</a:t>
            </a:r>
            <a:r>
              <a:rPr dirty="0" sz="1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clave</a:t>
            </a:r>
            <a:r>
              <a:rPr dirty="0" sz="1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Zenmap</a:t>
            </a:r>
            <a:r>
              <a:rPr dirty="0" sz="1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incluyen:</a:t>
            </a:r>
            <a:endParaRPr sz="1800">
              <a:latin typeface="Verdana"/>
              <a:cs typeface="Verdana"/>
            </a:endParaRPr>
          </a:p>
          <a:p>
            <a:pPr marL="12700" marR="8890" indent="289560">
              <a:lnSpc>
                <a:spcPct val="135400"/>
              </a:lnSpc>
              <a:buAutoNum type="arabicPeriod"/>
              <a:tabLst>
                <a:tab pos="302260" algn="l"/>
              </a:tabLst>
            </a:pP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Interfaz</a:t>
            </a:r>
            <a:r>
              <a:rPr dirty="0" sz="1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gráfica: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Zenmap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ofrece</a:t>
            </a:r>
            <a:r>
              <a:rPr dirty="0" sz="1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interfaz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gráfica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fácil</a:t>
            </a:r>
            <a:r>
              <a:rPr dirty="0" sz="1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usar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variedad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opciones</a:t>
            </a:r>
            <a:r>
              <a:rPr dirty="0" sz="1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configuraciones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pueden 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ajustar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clics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ratón.</a:t>
            </a:r>
            <a:endParaRPr sz="1800">
              <a:latin typeface="Verdana"/>
              <a:cs typeface="Verdana"/>
            </a:endParaRPr>
          </a:p>
          <a:p>
            <a:pPr marL="12700" marR="6985" indent="402590">
              <a:lnSpc>
                <a:spcPct val="135400"/>
              </a:lnSpc>
              <a:buAutoNum type="arabicPeriod"/>
              <a:tabLst>
                <a:tab pos="415290" algn="l"/>
              </a:tabLst>
            </a:pP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Visualización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resultados: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35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resultados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presentan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manera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gráfica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forma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tablas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gráficos,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que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facilita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interpretación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información.</a:t>
            </a:r>
            <a:endParaRPr sz="1800">
              <a:latin typeface="Verdana"/>
              <a:cs typeface="Verdana"/>
            </a:endParaRPr>
          </a:p>
          <a:p>
            <a:pPr marL="12700" marR="11430" indent="346075">
              <a:lnSpc>
                <a:spcPct val="135400"/>
              </a:lnSpc>
              <a:buAutoNum type="arabicPeriod"/>
              <a:tabLst>
                <a:tab pos="358775" algn="l"/>
              </a:tabLst>
            </a:pP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Escaneos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preconfigurados: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Zenmap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proporciona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perfiles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preconfigurados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escaneos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comunes,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como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rápido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el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completo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TCP.</a:t>
            </a:r>
            <a:endParaRPr sz="1800">
              <a:latin typeface="Verdana"/>
              <a:cs typeface="Verdana"/>
            </a:endParaRPr>
          </a:p>
          <a:p>
            <a:pPr marL="12700" marR="12065" indent="431165">
              <a:lnSpc>
                <a:spcPct val="135400"/>
              </a:lnSpc>
              <a:buAutoNum type="arabicPeriod"/>
              <a:tabLst>
                <a:tab pos="443865" algn="l"/>
              </a:tabLst>
            </a:pP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Personalización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escaneos: Aunque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Zenmap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está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diseñado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ser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más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accesible,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aún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permite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personalizar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ajustar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las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opciones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según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necesidades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usuario.</a:t>
            </a:r>
            <a:endParaRPr sz="1800">
              <a:latin typeface="Verdana"/>
              <a:cs typeface="Verdana"/>
            </a:endParaRPr>
          </a:p>
          <a:p>
            <a:pPr marL="12700" marR="12065" indent="461009">
              <a:lnSpc>
                <a:spcPct val="135400"/>
              </a:lnSpc>
              <a:buAutoNum type="arabicPeriod"/>
              <a:tabLst>
                <a:tab pos="473709" algn="l"/>
              </a:tabLst>
            </a:pP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Guardar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cargar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configuraciones: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Puedes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guardar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configuraciones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frecuentes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usarlas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nuevamente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el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futuro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cargar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configuraciones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anteriores.</a:t>
            </a:r>
            <a:endParaRPr sz="1800">
              <a:latin typeface="Verdana"/>
              <a:cs typeface="Verdana"/>
            </a:endParaRPr>
          </a:p>
          <a:p>
            <a:pPr marL="12700" marR="12065" indent="360045">
              <a:lnSpc>
                <a:spcPct val="135400"/>
              </a:lnSpc>
              <a:buAutoNum type="arabicPeriod"/>
              <a:tabLst>
                <a:tab pos="372745" algn="l"/>
              </a:tabLst>
            </a:pP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Comparación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Verdana"/>
                <a:cs typeface="Verdana"/>
              </a:rPr>
              <a:t>escaneos: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Zenmap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permite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comparar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resultados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diferentes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escaneos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identificar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cambios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red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tiempo.</a:t>
            </a:r>
            <a:endParaRPr sz="1800">
              <a:latin typeface="Verdana"/>
              <a:cs typeface="Verdana"/>
            </a:endParaRPr>
          </a:p>
          <a:p>
            <a:pPr marL="12700" marR="7620" indent="416559">
              <a:lnSpc>
                <a:spcPct val="135400"/>
              </a:lnSpc>
              <a:buAutoNum type="arabicPeriod"/>
              <a:tabLst>
                <a:tab pos="429259" algn="l"/>
              </a:tabLst>
            </a:pP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Visualización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topologías: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representar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gráficamente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topología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red,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mostrando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relaciones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entre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dispositivos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cómo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están</a:t>
            </a:r>
            <a:r>
              <a:rPr dirty="0" sz="1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conectados.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620999" cy="88010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3996" y="2196667"/>
            <a:ext cx="7229475" cy="47529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42005" y="669446"/>
            <a:ext cx="28162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A</a:t>
            </a:r>
            <a:r>
              <a:rPr dirty="0" sz="2800" spc="200"/>
              <a:t> </a:t>
            </a:r>
            <a:r>
              <a:rPr dirty="0" sz="2800"/>
              <a:t>N</a:t>
            </a:r>
            <a:r>
              <a:rPr dirty="0" sz="2800" spc="204"/>
              <a:t> </a:t>
            </a:r>
            <a:r>
              <a:rPr dirty="0" sz="2800"/>
              <a:t>Á</a:t>
            </a:r>
            <a:r>
              <a:rPr dirty="0" sz="2800" spc="200"/>
              <a:t> </a:t>
            </a:r>
            <a:r>
              <a:rPr dirty="0" sz="2800"/>
              <a:t>L</a:t>
            </a:r>
            <a:r>
              <a:rPr dirty="0" sz="2800" spc="204"/>
              <a:t> </a:t>
            </a:r>
            <a:r>
              <a:rPr dirty="0" sz="2800"/>
              <a:t>I</a:t>
            </a:r>
            <a:r>
              <a:rPr dirty="0" sz="2800" spc="200"/>
              <a:t> </a:t>
            </a:r>
            <a:r>
              <a:rPr dirty="0" sz="2800" spc="-425"/>
              <a:t>S</a:t>
            </a:r>
            <a:r>
              <a:rPr dirty="0" sz="2800" spc="204"/>
              <a:t> </a:t>
            </a:r>
            <a:r>
              <a:rPr dirty="0" sz="2800"/>
              <a:t>I</a:t>
            </a:r>
            <a:r>
              <a:rPr dirty="0" sz="2800" spc="200"/>
              <a:t> </a:t>
            </a:r>
            <a:r>
              <a:rPr dirty="0" sz="2800" spc="-475"/>
              <a:t>S</a:t>
            </a:r>
            <a:endParaRPr sz="2800"/>
          </a:p>
        </p:txBody>
      </p:sp>
      <p:grpSp>
        <p:nvGrpSpPr>
          <p:cNvPr id="5" name="object 5" descr=""/>
          <p:cNvGrpSpPr/>
          <p:nvPr/>
        </p:nvGrpSpPr>
        <p:grpSpPr>
          <a:xfrm>
            <a:off x="6032322" y="760461"/>
            <a:ext cx="271780" cy="268605"/>
            <a:chOff x="6032322" y="760461"/>
            <a:chExt cx="271780" cy="268605"/>
          </a:xfrm>
        </p:grpSpPr>
        <p:sp>
          <p:nvSpPr>
            <p:cNvPr id="6" name="object 6" descr=""/>
            <p:cNvSpPr/>
            <p:nvPr/>
          </p:nvSpPr>
          <p:spPr>
            <a:xfrm>
              <a:off x="6038990" y="767129"/>
              <a:ext cx="258445" cy="255270"/>
            </a:xfrm>
            <a:custGeom>
              <a:avLst/>
              <a:gdLst/>
              <a:ahLst/>
              <a:cxnLst/>
              <a:rect l="l" t="t" r="r" b="b"/>
              <a:pathLst>
                <a:path w="258445" h="255269">
                  <a:moveTo>
                    <a:pt x="183166" y="254870"/>
                  </a:moveTo>
                  <a:lnTo>
                    <a:pt x="170665" y="207299"/>
                  </a:lnTo>
                  <a:lnTo>
                    <a:pt x="88197" y="207299"/>
                  </a:lnTo>
                  <a:lnTo>
                    <a:pt x="75349" y="254870"/>
                  </a:lnTo>
                  <a:lnTo>
                    <a:pt x="0" y="254870"/>
                  </a:lnTo>
                  <a:lnTo>
                    <a:pt x="82815" y="0"/>
                  </a:lnTo>
                  <a:lnTo>
                    <a:pt x="174311" y="0"/>
                  </a:lnTo>
                  <a:lnTo>
                    <a:pt x="258168" y="254870"/>
                  </a:lnTo>
                  <a:lnTo>
                    <a:pt x="183166" y="254870"/>
                  </a:lnTo>
                  <a:close/>
                </a:path>
              </a:pathLst>
            </a:custGeom>
            <a:ln w="13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4756" y="802303"/>
              <a:ext cx="67330" cy="122540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6483531" y="768171"/>
            <a:ext cx="241935" cy="254000"/>
          </a:xfrm>
          <a:custGeom>
            <a:avLst/>
            <a:gdLst/>
            <a:ahLst/>
            <a:cxnLst/>
            <a:rect l="l" t="t" r="r" b="b"/>
            <a:pathLst>
              <a:path w="241934" h="254000">
                <a:moveTo>
                  <a:pt x="241675" y="253828"/>
                </a:moveTo>
                <a:lnTo>
                  <a:pt x="151741" y="253828"/>
                </a:lnTo>
                <a:lnTo>
                  <a:pt x="59029" y="75002"/>
                </a:lnTo>
                <a:lnTo>
                  <a:pt x="57467" y="75002"/>
                </a:lnTo>
                <a:lnTo>
                  <a:pt x="60559" y="127055"/>
                </a:lnTo>
                <a:lnTo>
                  <a:pt x="60766" y="253828"/>
                </a:lnTo>
                <a:lnTo>
                  <a:pt x="0" y="253828"/>
                </a:lnTo>
                <a:lnTo>
                  <a:pt x="0" y="0"/>
                </a:lnTo>
                <a:lnTo>
                  <a:pt x="89586" y="0"/>
                </a:lnTo>
                <a:lnTo>
                  <a:pt x="181950" y="176395"/>
                </a:lnTo>
                <a:lnTo>
                  <a:pt x="182992" y="176395"/>
                </a:lnTo>
                <a:lnTo>
                  <a:pt x="181929" y="158154"/>
                </a:lnTo>
                <a:lnTo>
                  <a:pt x="181169" y="141801"/>
                </a:lnTo>
                <a:lnTo>
                  <a:pt x="180714" y="127337"/>
                </a:lnTo>
                <a:lnTo>
                  <a:pt x="180562" y="114761"/>
                </a:lnTo>
                <a:lnTo>
                  <a:pt x="180562" y="0"/>
                </a:lnTo>
                <a:lnTo>
                  <a:pt x="241675" y="0"/>
                </a:lnTo>
                <a:lnTo>
                  <a:pt x="241675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6904910" y="684243"/>
            <a:ext cx="271780" cy="344805"/>
            <a:chOff x="6904910" y="684243"/>
            <a:chExt cx="271780" cy="344805"/>
          </a:xfrm>
        </p:grpSpPr>
        <p:sp>
          <p:nvSpPr>
            <p:cNvPr id="10" name="object 10" descr=""/>
            <p:cNvSpPr/>
            <p:nvPr/>
          </p:nvSpPr>
          <p:spPr>
            <a:xfrm>
              <a:off x="6911577" y="767129"/>
              <a:ext cx="258445" cy="255270"/>
            </a:xfrm>
            <a:custGeom>
              <a:avLst/>
              <a:gdLst/>
              <a:ahLst/>
              <a:cxnLst/>
              <a:rect l="l" t="t" r="r" b="b"/>
              <a:pathLst>
                <a:path w="258445" h="255269">
                  <a:moveTo>
                    <a:pt x="183166" y="254870"/>
                  </a:moveTo>
                  <a:lnTo>
                    <a:pt x="170665" y="207299"/>
                  </a:lnTo>
                  <a:lnTo>
                    <a:pt x="88197" y="207299"/>
                  </a:lnTo>
                  <a:lnTo>
                    <a:pt x="75349" y="254870"/>
                  </a:lnTo>
                  <a:lnTo>
                    <a:pt x="0" y="254870"/>
                  </a:lnTo>
                  <a:lnTo>
                    <a:pt x="82815" y="0"/>
                  </a:lnTo>
                  <a:lnTo>
                    <a:pt x="174311" y="0"/>
                  </a:lnTo>
                  <a:lnTo>
                    <a:pt x="258169" y="254870"/>
                  </a:lnTo>
                  <a:lnTo>
                    <a:pt x="183166" y="254870"/>
                  </a:lnTo>
                  <a:close/>
                </a:path>
              </a:pathLst>
            </a:custGeom>
            <a:ln w="13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7344" y="802303"/>
              <a:ext cx="67330" cy="12254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7274" y="684243"/>
              <a:ext cx="133478" cy="70281"/>
            </a:xfrm>
            <a:prstGeom prst="rect">
              <a:avLst/>
            </a:prstGeom>
          </p:spPr>
        </p:pic>
      </p:grpSp>
      <p:sp>
        <p:nvSpPr>
          <p:cNvPr id="13" name="object 13" descr=""/>
          <p:cNvSpPr/>
          <p:nvPr/>
        </p:nvSpPr>
        <p:spPr>
          <a:xfrm>
            <a:off x="7356119" y="768171"/>
            <a:ext cx="166370" cy="254000"/>
          </a:xfrm>
          <a:custGeom>
            <a:avLst/>
            <a:gdLst/>
            <a:ahLst/>
            <a:cxnLst/>
            <a:rect l="l" t="t" r="r" b="b"/>
            <a:pathLst>
              <a:path w="166370" h="254000">
                <a:moveTo>
                  <a:pt x="0" y="253828"/>
                </a:moveTo>
                <a:lnTo>
                  <a:pt x="0" y="0"/>
                </a:lnTo>
                <a:lnTo>
                  <a:pt x="68578" y="0"/>
                </a:lnTo>
                <a:lnTo>
                  <a:pt x="68578" y="198444"/>
                </a:lnTo>
                <a:lnTo>
                  <a:pt x="166325" y="198444"/>
                </a:lnTo>
                <a:lnTo>
                  <a:pt x="166325" y="253828"/>
                </a:lnTo>
                <a:lnTo>
                  <a:pt x="0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722015" y="76817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28"/>
                </a:moveTo>
                <a:lnTo>
                  <a:pt x="0" y="0"/>
                </a:lnTo>
                <a:lnTo>
                  <a:pt x="68926" y="0"/>
                </a:lnTo>
                <a:lnTo>
                  <a:pt x="68926" y="253828"/>
                </a:lnTo>
                <a:lnTo>
                  <a:pt x="0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992947" y="764525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04" y="222316"/>
                </a:lnTo>
                <a:lnTo>
                  <a:pt x="131254" y="250790"/>
                </a:lnTo>
                <a:lnTo>
                  <a:pt x="93004" y="260312"/>
                </a:lnTo>
                <a:lnTo>
                  <a:pt x="78301" y="260946"/>
                </a:lnTo>
                <a:lnTo>
                  <a:pt x="66137" y="260724"/>
                </a:lnTo>
                <a:lnTo>
                  <a:pt x="27084" y="255277"/>
                </a:lnTo>
                <a:lnTo>
                  <a:pt x="0" y="244974"/>
                </a:lnTo>
                <a:lnTo>
                  <a:pt x="0" y="183860"/>
                </a:lnTo>
                <a:lnTo>
                  <a:pt x="9907" y="188618"/>
                </a:lnTo>
                <a:lnTo>
                  <a:pt x="20009" y="192823"/>
                </a:lnTo>
                <a:lnTo>
                  <a:pt x="61113" y="203805"/>
                </a:lnTo>
                <a:lnTo>
                  <a:pt x="79690" y="205215"/>
                </a:lnTo>
                <a:lnTo>
                  <a:pt x="89875" y="205215"/>
                </a:lnTo>
                <a:lnTo>
                  <a:pt x="97341" y="203450"/>
                </a:lnTo>
                <a:lnTo>
                  <a:pt x="102087" y="199920"/>
                </a:lnTo>
                <a:lnTo>
                  <a:pt x="106832" y="196390"/>
                </a:lnTo>
                <a:lnTo>
                  <a:pt x="109205" y="191847"/>
                </a:lnTo>
                <a:lnTo>
                  <a:pt x="109205" y="186291"/>
                </a:lnTo>
                <a:lnTo>
                  <a:pt x="109205" y="182819"/>
                </a:lnTo>
                <a:lnTo>
                  <a:pt x="108250" y="179780"/>
                </a:lnTo>
                <a:lnTo>
                  <a:pt x="106340" y="177176"/>
                </a:lnTo>
                <a:lnTo>
                  <a:pt x="104430" y="174572"/>
                </a:lnTo>
                <a:lnTo>
                  <a:pt x="63370" y="152956"/>
                </a:lnTo>
                <a:lnTo>
                  <a:pt x="51732" y="147357"/>
                </a:lnTo>
                <a:lnTo>
                  <a:pt x="20324" y="125590"/>
                </a:lnTo>
                <a:lnTo>
                  <a:pt x="2110" y="83368"/>
                </a:lnTo>
                <a:lnTo>
                  <a:pt x="1736" y="74308"/>
                </a:lnTo>
                <a:lnTo>
                  <a:pt x="3331" y="57738"/>
                </a:lnTo>
                <a:lnTo>
                  <a:pt x="27257" y="19618"/>
                </a:lnTo>
                <a:lnTo>
                  <a:pt x="76283" y="1226"/>
                </a:lnTo>
                <a:lnTo>
                  <a:pt x="97399" y="0"/>
                </a:lnTo>
                <a:lnTo>
                  <a:pt x="117202" y="1139"/>
                </a:lnTo>
                <a:lnTo>
                  <a:pt x="137201" y="4557"/>
                </a:lnTo>
                <a:lnTo>
                  <a:pt x="157395" y="10254"/>
                </a:lnTo>
                <a:lnTo>
                  <a:pt x="177784" y="18229"/>
                </a:lnTo>
                <a:lnTo>
                  <a:pt x="156776" y="71183"/>
                </a:lnTo>
                <a:lnTo>
                  <a:pt x="139588" y="64043"/>
                </a:lnTo>
                <a:lnTo>
                  <a:pt x="123615" y="58943"/>
                </a:lnTo>
                <a:lnTo>
                  <a:pt x="108858" y="55883"/>
                </a:lnTo>
                <a:lnTo>
                  <a:pt x="95315" y="54863"/>
                </a:lnTo>
                <a:lnTo>
                  <a:pt x="86403" y="54863"/>
                </a:lnTo>
                <a:lnTo>
                  <a:pt x="79921" y="56425"/>
                </a:lnTo>
                <a:lnTo>
                  <a:pt x="75870" y="59550"/>
                </a:lnTo>
                <a:lnTo>
                  <a:pt x="71819" y="62675"/>
                </a:lnTo>
                <a:lnTo>
                  <a:pt x="69794" y="66553"/>
                </a:lnTo>
                <a:lnTo>
                  <a:pt x="69794" y="71183"/>
                </a:lnTo>
                <a:lnTo>
                  <a:pt x="69794" y="76160"/>
                </a:lnTo>
                <a:lnTo>
                  <a:pt x="104002" y="98875"/>
                </a:lnTo>
                <a:lnTo>
                  <a:pt x="119448" y="106080"/>
                </a:lnTo>
                <a:lnTo>
                  <a:pt x="134602" y="113594"/>
                </a:lnTo>
                <a:lnTo>
                  <a:pt x="165023" y="137765"/>
                </a:lnTo>
                <a:lnTo>
                  <a:pt x="176986" y="168088"/>
                </a:lnTo>
                <a:lnTo>
                  <a:pt x="177784" y="18038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8368912" y="768171"/>
            <a:ext cx="69215" cy="254000"/>
          </a:xfrm>
          <a:custGeom>
            <a:avLst/>
            <a:gdLst/>
            <a:ahLst/>
            <a:cxnLst/>
            <a:rect l="l" t="t" r="r" b="b"/>
            <a:pathLst>
              <a:path w="69215" h="254000">
                <a:moveTo>
                  <a:pt x="0" y="253828"/>
                </a:moveTo>
                <a:lnTo>
                  <a:pt x="0" y="0"/>
                </a:lnTo>
                <a:lnTo>
                  <a:pt x="68926" y="0"/>
                </a:lnTo>
                <a:lnTo>
                  <a:pt x="68926" y="253828"/>
                </a:lnTo>
                <a:lnTo>
                  <a:pt x="0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8639843" y="764525"/>
            <a:ext cx="177800" cy="260985"/>
          </a:xfrm>
          <a:custGeom>
            <a:avLst/>
            <a:gdLst/>
            <a:ahLst/>
            <a:cxnLst/>
            <a:rect l="l" t="t" r="r" b="b"/>
            <a:pathLst>
              <a:path w="177800" h="260984">
                <a:moveTo>
                  <a:pt x="177784" y="180388"/>
                </a:moveTo>
                <a:lnTo>
                  <a:pt x="165804" y="222316"/>
                </a:lnTo>
                <a:lnTo>
                  <a:pt x="131254" y="250790"/>
                </a:lnTo>
                <a:lnTo>
                  <a:pt x="93004" y="260312"/>
                </a:lnTo>
                <a:lnTo>
                  <a:pt x="78301" y="260946"/>
                </a:lnTo>
                <a:lnTo>
                  <a:pt x="66137" y="260724"/>
                </a:lnTo>
                <a:lnTo>
                  <a:pt x="27084" y="255277"/>
                </a:lnTo>
                <a:lnTo>
                  <a:pt x="0" y="244974"/>
                </a:lnTo>
                <a:lnTo>
                  <a:pt x="0" y="183860"/>
                </a:lnTo>
                <a:lnTo>
                  <a:pt x="9907" y="188618"/>
                </a:lnTo>
                <a:lnTo>
                  <a:pt x="20009" y="192823"/>
                </a:lnTo>
                <a:lnTo>
                  <a:pt x="61113" y="203805"/>
                </a:lnTo>
                <a:lnTo>
                  <a:pt x="79690" y="205215"/>
                </a:lnTo>
                <a:lnTo>
                  <a:pt x="89875" y="205215"/>
                </a:lnTo>
                <a:lnTo>
                  <a:pt x="97341" y="203450"/>
                </a:lnTo>
                <a:lnTo>
                  <a:pt x="102087" y="199920"/>
                </a:lnTo>
                <a:lnTo>
                  <a:pt x="106832" y="196390"/>
                </a:lnTo>
                <a:lnTo>
                  <a:pt x="109205" y="191847"/>
                </a:lnTo>
                <a:lnTo>
                  <a:pt x="109205" y="186291"/>
                </a:lnTo>
                <a:lnTo>
                  <a:pt x="109205" y="182819"/>
                </a:lnTo>
                <a:lnTo>
                  <a:pt x="75767" y="158599"/>
                </a:lnTo>
                <a:lnTo>
                  <a:pt x="63370" y="152956"/>
                </a:lnTo>
                <a:lnTo>
                  <a:pt x="51732" y="147357"/>
                </a:lnTo>
                <a:lnTo>
                  <a:pt x="20324" y="125590"/>
                </a:lnTo>
                <a:lnTo>
                  <a:pt x="2110" y="83368"/>
                </a:lnTo>
                <a:lnTo>
                  <a:pt x="1736" y="74308"/>
                </a:lnTo>
                <a:lnTo>
                  <a:pt x="3331" y="57738"/>
                </a:lnTo>
                <a:lnTo>
                  <a:pt x="27257" y="19618"/>
                </a:lnTo>
                <a:lnTo>
                  <a:pt x="76283" y="1226"/>
                </a:lnTo>
                <a:lnTo>
                  <a:pt x="97399" y="0"/>
                </a:lnTo>
                <a:lnTo>
                  <a:pt x="117202" y="1139"/>
                </a:lnTo>
                <a:lnTo>
                  <a:pt x="137201" y="4557"/>
                </a:lnTo>
                <a:lnTo>
                  <a:pt x="157395" y="10254"/>
                </a:lnTo>
                <a:lnTo>
                  <a:pt x="177784" y="18229"/>
                </a:lnTo>
                <a:lnTo>
                  <a:pt x="156776" y="71183"/>
                </a:lnTo>
                <a:lnTo>
                  <a:pt x="139588" y="64043"/>
                </a:lnTo>
                <a:lnTo>
                  <a:pt x="123615" y="58943"/>
                </a:lnTo>
                <a:lnTo>
                  <a:pt x="108858" y="55883"/>
                </a:lnTo>
                <a:lnTo>
                  <a:pt x="95316" y="54863"/>
                </a:lnTo>
                <a:lnTo>
                  <a:pt x="86403" y="54863"/>
                </a:lnTo>
                <a:lnTo>
                  <a:pt x="79921" y="56425"/>
                </a:lnTo>
                <a:lnTo>
                  <a:pt x="75870" y="59550"/>
                </a:lnTo>
                <a:lnTo>
                  <a:pt x="71819" y="62675"/>
                </a:lnTo>
                <a:lnTo>
                  <a:pt x="69794" y="66553"/>
                </a:lnTo>
                <a:lnTo>
                  <a:pt x="69794" y="71183"/>
                </a:lnTo>
                <a:lnTo>
                  <a:pt x="69794" y="76160"/>
                </a:lnTo>
                <a:lnTo>
                  <a:pt x="104002" y="98875"/>
                </a:lnTo>
                <a:lnTo>
                  <a:pt x="119448" y="106080"/>
                </a:lnTo>
                <a:lnTo>
                  <a:pt x="134602" y="113594"/>
                </a:lnTo>
                <a:lnTo>
                  <a:pt x="165023" y="137765"/>
                </a:lnTo>
                <a:lnTo>
                  <a:pt x="176986" y="168088"/>
                </a:lnTo>
                <a:lnTo>
                  <a:pt x="177784" y="18038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555486" y="993296"/>
            <a:ext cx="37890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85">
                <a:solidFill>
                  <a:srgbClr val="ABB4BE"/>
                </a:solidFill>
                <a:latin typeface="Arial Black"/>
                <a:cs typeface="Arial Black"/>
              </a:rPr>
              <a:t>T</a:t>
            </a:r>
            <a:r>
              <a:rPr dirty="0" sz="2800" spc="24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285">
                <a:solidFill>
                  <a:srgbClr val="ABB4BE"/>
                </a:solidFill>
                <a:latin typeface="Arial Black"/>
                <a:cs typeface="Arial Black"/>
              </a:rPr>
              <a:t>R</a:t>
            </a:r>
            <a:r>
              <a:rPr dirty="0" sz="28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>
                <a:solidFill>
                  <a:srgbClr val="ABB4BE"/>
                </a:solidFill>
                <a:latin typeface="Arial Black"/>
                <a:cs typeface="Arial Black"/>
              </a:rPr>
              <a:t>A</a:t>
            </a:r>
            <a:r>
              <a:rPr dirty="0" sz="28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375">
                <a:solidFill>
                  <a:srgbClr val="ABB4BE"/>
                </a:solidFill>
                <a:latin typeface="Arial Black"/>
                <a:cs typeface="Arial Black"/>
              </a:rPr>
              <a:t>C</a:t>
            </a:r>
            <a:r>
              <a:rPr dirty="0" sz="28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509">
                <a:solidFill>
                  <a:srgbClr val="ABB4BE"/>
                </a:solidFill>
                <a:latin typeface="Arial Black"/>
                <a:cs typeface="Arial Black"/>
              </a:rPr>
              <a:t>E</a:t>
            </a:r>
            <a:r>
              <a:rPr dirty="0" sz="2800" spc="27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285">
                <a:solidFill>
                  <a:srgbClr val="ABB4BE"/>
                </a:solidFill>
                <a:latin typeface="Arial Black"/>
                <a:cs typeface="Arial Black"/>
              </a:rPr>
              <a:t>R</a:t>
            </a:r>
            <a:r>
              <a:rPr dirty="0" sz="28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>
                <a:solidFill>
                  <a:srgbClr val="ABB4BE"/>
                </a:solidFill>
                <a:latin typeface="Arial Black"/>
                <a:cs typeface="Arial Black"/>
              </a:rPr>
              <a:t>O</a:t>
            </a:r>
            <a:r>
              <a:rPr dirty="0" sz="2800" spc="265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>
                <a:solidFill>
                  <a:srgbClr val="ABB4BE"/>
                </a:solidFill>
                <a:latin typeface="Arial Black"/>
                <a:cs typeface="Arial Black"/>
              </a:rPr>
              <a:t>U</a:t>
            </a:r>
            <a:r>
              <a:rPr dirty="0" sz="28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385">
                <a:solidFill>
                  <a:srgbClr val="ABB4BE"/>
                </a:solidFill>
                <a:latin typeface="Arial Black"/>
                <a:cs typeface="Arial Black"/>
              </a:rPr>
              <a:t>T</a:t>
            </a:r>
            <a:r>
              <a:rPr dirty="0" sz="2800" spc="260">
                <a:solidFill>
                  <a:srgbClr val="ABB4BE"/>
                </a:solidFill>
                <a:latin typeface="Arial Black"/>
                <a:cs typeface="Arial Black"/>
              </a:rPr>
              <a:t> </a:t>
            </a:r>
            <a:r>
              <a:rPr dirty="0" sz="2800" spc="-560">
                <a:solidFill>
                  <a:srgbClr val="ABB4BE"/>
                </a:solidFill>
                <a:latin typeface="Arial Black"/>
                <a:cs typeface="Arial Black"/>
              </a:rPr>
              <a:t>E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561325" y="1092021"/>
            <a:ext cx="192405" cy="254000"/>
          </a:xfrm>
          <a:custGeom>
            <a:avLst/>
            <a:gdLst/>
            <a:ahLst/>
            <a:cxnLst/>
            <a:rect l="l" t="t" r="r" b="b"/>
            <a:pathLst>
              <a:path w="192404" h="254000">
                <a:moveTo>
                  <a:pt x="130560" y="253828"/>
                </a:moveTo>
                <a:lnTo>
                  <a:pt x="61981" y="253828"/>
                </a:lnTo>
                <a:lnTo>
                  <a:pt x="61981" y="56078"/>
                </a:lnTo>
                <a:lnTo>
                  <a:pt x="0" y="56078"/>
                </a:lnTo>
                <a:lnTo>
                  <a:pt x="0" y="0"/>
                </a:lnTo>
                <a:lnTo>
                  <a:pt x="192367" y="0"/>
                </a:lnTo>
                <a:lnTo>
                  <a:pt x="192367" y="56078"/>
                </a:lnTo>
                <a:lnTo>
                  <a:pt x="130560" y="56078"/>
                </a:lnTo>
                <a:lnTo>
                  <a:pt x="130560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5948922" y="1092021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68578" y="161464"/>
                </a:moveTo>
                <a:lnTo>
                  <a:pt x="68578" y="253828"/>
                </a:lnTo>
                <a:lnTo>
                  <a:pt x="0" y="253828"/>
                </a:lnTo>
                <a:lnTo>
                  <a:pt x="0" y="0"/>
                </a:lnTo>
                <a:lnTo>
                  <a:pt x="83162" y="0"/>
                </a:lnTo>
                <a:lnTo>
                  <a:pt x="128433" y="4687"/>
                </a:lnTo>
                <a:lnTo>
                  <a:pt x="160769" y="18750"/>
                </a:lnTo>
                <a:lnTo>
                  <a:pt x="180171" y="42188"/>
                </a:lnTo>
                <a:lnTo>
                  <a:pt x="186638" y="75002"/>
                </a:lnTo>
                <a:lnTo>
                  <a:pt x="183947" y="95804"/>
                </a:lnTo>
                <a:lnTo>
                  <a:pt x="175874" y="114109"/>
                </a:lnTo>
                <a:lnTo>
                  <a:pt x="162418" y="129920"/>
                </a:lnTo>
                <a:lnTo>
                  <a:pt x="143581" y="143234"/>
                </a:lnTo>
                <a:lnTo>
                  <a:pt x="217542" y="253828"/>
                </a:lnTo>
                <a:lnTo>
                  <a:pt x="139761" y="253828"/>
                </a:lnTo>
                <a:lnTo>
                  <a:pt x="85940" y="161464"/>
                </a:lnTo>
                <a:lnTo>
                  <a:pt x="68578" y="161464"/>
                </a:lnTo>
                <a:close/>
              </a:path>
              <a:path w="217804" h="254000">
                <a:moveTo>
                  <a:pt x="68578" y="109899"/>
                </a:moveTo>
                <a:lnTo>
                  <a:pt x="81426" y="109899"/>
                </a:lnTo>
                <a:lnTo>
                  <a:pt x="97149" y="107914"/>
                </a:lnTo>
                <a:lnTo>
                  <a:pt x="108380" y="101956"/>
                </a:lnTo>
                <a:lnTo>
                  <a:pt x="115119" y="92028"/>
                </a:lnTo>
                <a:lnTo>
                  <a:pt x="117365" y="78127"/>
                </a:lnTo>
                <a:lnTo>
                  <a:pt x="115162" y="66658"/>
                </a:lnTo>
                <a:lnTo>
                  <a:pt x="108554" y="58465"/>
                </a:lnTo>
                <a:lnTo>
                  <a:pt x="97540" y="53550"/>
                </a:lnTo>
                <a:lnTo>
                  <a:pt x="82121" y="51911"/>
                </a:lnTo>
                <a:lnTo>
                  <a:pt x="68578" y="51911"/>
                </a:lnTo>
                <a:lnTo>
                  <a:pt x="68578" y="109899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6314399" y="1084311"/>
            <a:ext cx="271780" cy="268605"/>
            <a:chOff x="6314399" y="1084311"/>
            <a:chExt cx="271780" cy="268605"/>
          </a:xfrm>
        </p:grpSpPr>
        <p:sp>
          <p:nvSpPr>
            <p:cNvPr id="22" name="object 22" descr=""/>
            <p:cNvSpPr/>
            <p:nvPr/>
          </p:nvSpPr>
          <p:spPr>
            <a:xfrm>
              <a:off x="6321067" y="1090979"/>
              <a:ext cx="258445" cy="255270"/>
            </a:xfrm>
            <a:custGeom>
              <a:avLst/>
              <a:gdLst/>
              <a:ahLst/>
              <a:cxnLst/>
              <a:rect l="l" t="t" r="r" b="b"/>
              <a:pathLst>
                <a:path w="258445" h="255269">
                  <a:moveTo>
                    <a:pt x="183166" y="254870"/>
                  </a:moveTo>
                  <a:lnTo>
                    <a:pt x="170665" y="207299"/>
                  </a:lnTo>
                  <a:lnTo>
                    <a:pt x="88197" y="207299"/>
                  </a:lnTo>
                  <a:lnTo>
                    <a:pt x="75349" y="254870"/>
                  </a:lnTo>
                  <a:lnTo>
                    <a:pt x="0" y="254870"/>
                  </a:lnTo>
                  <a:lnTo>
                    <a:pt x="82815" y="0"/>
                  </a:lnTo>
                  <a:lnTo>
                    <a:pt x="174311" y="0"/>
                  </a:lnTo>
                  <a:lnTo>
                    <a:pt x="258168" y="254870"/>
                  </a:lnTo>
                  <a:lnTo>
                    <a:pt x="183166" y="254870"/>
                  </a:lnTo>
                  <a:close/>
                </a:path>
              </a:pathLst>
            </a:custGeom>
            <a:ln w="13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6833" y="1126153"/>
              <a:ext cx="67330" cy="122540"/>
            </a:xfrm>
            <a:prstGeom prst="rect">
              <a:avLst/>
            </a:prstGeom>
          </p:spPr>
        </p:pic>
      </p:grpSp>
      <p:sp>
        <p:nvSpPr>
          <p:cNvPr id="24" name="object 24" descr=""/>
          <p:cNvSpPr/>
          <p:nvPr/>
        </p:nvSpPr>
        <p:spPr>
          <a:xfrm>
            <a:off x="6756234" y="1088375"/>
            <a:ext cx="201930" cy="260985"/>
          </a:xfrm>
          <a:custGeom>
            <a:avLst/>
            <a:gdLst/>
            <a:ahLst/>
            <a:cxnLst/>
            <a:rect l="l" t="t" r="r" b="b"/>
            <a:pathLst>
              <a:path w="201929" h="260984">
                <a:moveTo>
                  <a:pt x="122400" y="56252"/>
                </a:moveTo>
                <a:lnTo>
                  <a:pt x="84204" y="76304"/>
                </a:lnTo>
                <a:lnTo>
                  <a:pt x="71345" y="114929"/>
                </a:lnTo>
                <a:lnTo>
                  <a:pt x="70488" y="131601"/>
                </a:lnTo>
                <a:lnTo>
                  <a:pt x="73971" y="163656"/>
                </a:lnTo>
                <a:lnTo>
                  <a:pt x="84421" y="186551"/>
                </a:lnTo>
                <a:lnTo>
                  <a:pt x="101837" y="200289"/>
                </a:lnTo>
                <a:lnTo>
                  <a:pt x="126219" y="204868"/>
                </a:lnTo>
                <a:lnTo>
                  <a:pt x="134575" y="204575"/>
                </a:lnTo>
                <a:lnTo>
                  <a:pt x="174702" y="195015"/>
                </a:lnTo>
                <a:lnTo>
                  <a:pt x="190631" y="188895"/>
                </a:lnTo>
                <a:lnTo>
                  <a:pt x="190631" y="246883"/>
                </a:lnTo>
                <a:lnTo>
                  <a:pt x="174225" y="253036"/>
                </a:lnTo>
                <a:lnTo>
                  <a:pt x="156776" y="257431"/>
                </a:lnTo>
                <a:lnTo>
                  <a:pt x="138286" y="260067"/>
                </a:lnTo>
                <a:lnTo>
                  <a:pt x="118754" y="260946"/>
                </a:lnTo>
                <a:lnTo>
                  <a:pt x="91697" y="258863"/>
                </a:lnTo>
                <a:lnTo>
                  <a:pt x="47641" y="242196"/>
                </a:lnTo>
                <a:lnTo>
                  <a:pt x="17236" y="209089"/>
                </a:lnTo>
                <a:lnTo>
                  <a:pt x="1915" y="160910"/>
                </a:lnTo>
                <a:lnTo>
                  <a:pt x="0" y="131254"/>
                </a:lnTo>
                <a:lnTo>
                  <a:pt x="927" y="112145"/>
                </a:lnTo>
                <a:lnTo>
                  <a:pt x="14844" y="61981"/>
                </a:lnTo>
                <a:lnTo>
                  <a:pt x="44435" y="24952"/>
                </a:lnTo>
                <a:lnTo>
                  <a:pt x="87872" y="4014"/>
                </a:lnTo>
                <a:lnTo>
                  <a:pt x="123094" y="0"/>
                </a:lnTo>
                <a:lnTo>
                  <a:pt x="143440" y="1117"/>
                </a:lnTo>
                <a:lnTo>
                  <a:pt x="163330" y="4470"/>
                </a:lnTo>
                <a:lnTo>
                  <a:pt x="182764" y="10058"/>
                </a:lnTo>
                <a:lnTo>
                  <a:pt x="201743" y="17882"/>
                </a:lnTo>
                <a:lnTo>
                  <a:pt x="180735" y="71877"/>
                </a:lnTo>
                <a:lnTo>
                  <a:pt x="173704" y="68709"/>
                </a:lnTo>
                <a:lnTo>
                  <a:pt x="166672" y="65800"/>
                </a:lnTo>
                <a:lnTo>
                  <a:pt x="130343" y="56534"/>
                </a:lnTo>
                <a:lnTo>
                  <a:pt x="122400" y="56252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7155289" y="1092021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29" h="254000">
                <a:moveTo>
                  <a:pt x="150699" y="253828"/>
                </a:moveTo>
                <a:lnTo>
                  <a:pt x="0" y="253828"/>
                </a:lnTo>
                <a:lnTo>
                  <a:pt x="0" y="0"/>
                </a:lnTo>
                <a:lnTo>
                  <a:pt x="150699" y="0"/>
                </a:lnTo>
                <a:lnTo>
                  <a:pt x="150699" y="55036"/>
                </a:lnTo>
                <a:lnTo>
                  <a:pt x="68578" y="55036"/>
                </a:lnTo>
                <a:lnTo>
                  <a:pt x="68578" y="94968"/>
                </a:lnTo>
                <a:lnTo>
                  <a:pt x="144623" y="94968"/>
                </a:lnTo>
                <a:lnTo>
                  <a:pt x="144623" y="150005"/>
                </a:lnTo>
                <a:lnTo>
                  <a:pt x="68578" y="150005"/>
                </a:lnTo>
                <a:lnTo>
                  <a:pt x="68578" y="197923"/>
                </a:lnTo>
                <a:lnTo>
                  <a:pt x="150699" y="197923"/>
                </a:lnTo>
                <a:lnTo>
                  <a:pt x="150699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7509379" y="1092021"/>
            <a:ext cx="217804" cy="254000"/>
          </a:xfrm>
          <a:custGeom>
            <a:avLst/>
            <a:gdLst/>
            <a:ahLst/>
            <a:cxnLst/>
            <a:rect l="l" t="t" r="r" b="b"/>
            <a:pathLst>
              <a:path w="217804" h="254000">
                <a:moveTo>
                  <a:pt x="68578" y="161464"/>
                </a:moveTo>
                <a:lnTo>
                  <a:pt x="68578" y="253828"/>
                </a:lnTo>
                <a:lnTo>
                  <a:pt x="0" y="253828"/>
                </a:lnTo>
                <a:lnTo>
                  <a:pt x="0" y="0"/>
                </a:lnTo>
                <a:lnTo>
                  <a:pt x="83162" y="0"/>
                </a:lnTo>
                <a:lnTo>
                  <a:pt x="128433" y="4687"/>
                </a:lnTo>
                <a:lnTo>
                  <a:pt x="160769" y="18750"/>
                </a:lnTo>
                <a:lnTo>
                  <a:pt x="180171" y="42188"/>
                </a:lnTo>
                <a:lnTo>
                  <a:pt x="186638" y="75002"/>
                </a:lnTo>
                <a:lnTo>
                  <a:pt x="183947" y="95804"/>
                </a:lnTo>
                <a:lnTo>
                  <a:pt x="175874" y="114109"/>
                </a:lnTo>
                <a:lnTo>
                  <a:pt x="162419" y="129920"/>
                </a:lnTo>
                <a:lnTo>
                  <a:pt x="143581" y="143234"/>
                </a:lnTo>
                <a:lnTo>
                  <a:pt x="217542" y="253828"/>
                </a:lnTo>
                <a:lnTo>
                  <a:pt x="139762" y="253828"/>
                </a:lnTo>
                <a:lnTo>
                  <a:pt x="85940" y="161464"/>
                </a:lnTo>
                <a:lnTo>
                  <a:pt x="68578" y="161464"/>
                </a:lnTo>
                <a:close/>
              </a:path>
              <a:path w="217804" h="254000">
                <a:moveTo>
                  <a:pt x="68578" y="109899"/>
                </a:moveTo>
                <a:lnTo>
                  <a:pt x="81426" y="109899"/>
                </a:lnTo>
                <a:lnTo>
                  <a:pt x="97149" y="107914"/>
                </a:lnTo>
                <a:lnTo>
                  <a:pt x="108380" y="101956"/>
                </a:lnTo>
                <a:lnTo>
                  <a:pt x="115119" y="92028"/>
                </a:lnTo>
                <a:lnTo>
                  <a:pt x="117365" y="78127"/>
                </a:lnTo>
                <a:lnTo>
                  <a:pt x="115162" y="66658"/>
                </a:lnTo>
                <a:lnTo>
                  <a:pt x="108554" y="58465"/>
                </a:lnTo>
                <a:lnTo>
                  <a:pt x="97540" y="53550"/>
                </a:lnTo>
                <a:lnTo>
                  <a:pt x="82121" y="51911"/>
                </a:lnTo>
                <a:lnTo>
                  <a:pt x="68578" y="51911"/>
                </a:lnTo>
                <a:lnTo>
                  <a:pt x="68578" y="109899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7892912" y="1081360"/>
            <a:ext cx="260350" cy="274955"/>
            <a:chOff x="7892912" y="1081360"/>
            <a:chExt cx="260350" cy="274955"/>
          </a:xfrm>
        </p:grpSpPr>
        <p:sp>
          <p:nvSpPr>
            <p:cNvPr id="28" name="object 28" descr=""/>
            <p:cNvSpPr/>
            <p:nvPr/>
          </p:nvSpPr>
          <p:spPr>
            <a:xfrm>
              <a:off x="7899580" y="1088027"/>
              <a:ext cx="247015" cy="261620"/>
            </a:xfrm>
            <a:custGeom>
              <a:avLst/>
              <a:gdLst/>
              <a:ahLst/>
              <a:cxnLst/>
              <a:rect l="l" t="t" r="r" b="b"/>
              <a:pathLst>
                <a:path w="247015" h="261619">
                  <a:moveTo>
                    <a:pt x="246883" y="130560"/>
                  </a:moveTo>
                  <a:lnTo>
                    <a:pt x="239027" y="186942"/>
                  </a:lnTo>
                  <a:lnTo>
                    <a:pt x="215459" y="227959"/>
                  </a:lnTo>
                  <a:lnTo>
                    <a:pt x="176742" y="252960"/>
                  </a:lnTo>
                  <a:lnTo>
                    <a:pt x="123441" y="261293"/>
                  </a:lnTo>
                  <a:lnTo>
                    <a:pt x="95321" y="259199"/>
                  </a:lnTo>
                  <a:lnTo>
                    <a:pt x="49529" y="242445"/>
                  </a:lnTo>
                  <a:lnTo>
                    <a:pt x="17920" y="209122"/>
                  </a:lnTo>
                  <a:lnTo>
                    <a:pt x="1991" y="160335"/>
                  </a:lnTo>
                  <a:lnTo>
                    <a:pt x="0" y="130212"/>
                  </a:lnTo>
                  <a:lnTo>
                    <a:pt x="1980" y="100399"/>
                  </a:lnTo>
                  <a:lnTo>
                    <a:pt x="17823" y="52003"/>
                  </a:lnTo>
                  <a:lnTo>
                    <a:pt x="49323" y="18799"/>
                  </a:lnTo>
                  <a:lnTo>
                    <a:pt x="95375" y="2088"/>
                  </a:lnTo>
                  <a:lnTo>
                    <a:pt x="123789" y="0"/>
                  </a:lnTo>
                  <a:lnTo>
                    <a:pt x="152251" y="2072"/>
                  </a:lnTo>
                  <a:lnTo>
                    <a:pt x="198173" y="18652"/>
                  </a:lnTo>
                  <a:lnTo>
                    <a:pt x="229305" y="51683"/>
                  </a:lnTo>
                  <a:lnTo>
                    <a:pt x="244930" y="100383"/>
                  </a:lnTo>
                  <a:lnTo>
                    <a:pt x="246883" y="130560"/>
                  </a:lnTo>
                  <a:close/>
                </a:path>
              </a:pathLst>
            </a:custGeom>
            <a:ln w="13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5137" y="1137612"/>
              <a:ext cx="115769" cy="161257"/>
            </a:xfrm>
            <a:prstGeom prst="rect">
              <a:avLst/>
            </a:prstGeom>
          </p:spPr>
        </p:pic>
      </p:grpSp>
      <p:sp>
        <p:nvSpPr>
          <p:cNvPr id="30" name="object 30" descr=""/>
          <p:cNvSpPr/>
          <p:nvPr/>
        </p:nvSpPr>
        <p:spPr>
          <a:xfrm>
            <a:off x="8349850" y="1092021"/>
            <a:ext cx="217804" cy="257810"/>
          </a:xfrm>
          <a:custGeom>
            <a:avLst/>
            <a:gdLst/>
            <a:ahLst/>
            <a:cxnLst/>
            <a:rect l="l" t="t" r="r" b="b"/>
            <a:pathLst>
              <a:path w="217804" h="257809">
                <a:moveTo>
                  <a:pt x="217195" y="0"/>
                </a:moveTo>
                <a:lnTo>
                  <a:pt x="217195" y="152783"/>
                </a:lnTo>
                <a:lnTo>
                  <a:pt x="215431" y="176292"/>
                </a:lnTo>
                <a:lnTo>
                  <a:pt x="201325" y="214878"/>
                </a:lnTo>
                <a:lnTo>
                  <a:pt x="173318" y="241919"/>
                </a:lnTo>
                <a:lnTo>
                  <a:pt x="132649" y="255591"/>
                </a:lnTo>
                <a:lnTo>
                  <a:pt x="107642" y="257300"/>
                </a:lnTo>
                <a:lnTo>
                  <a:pt x="83189" y="255640"/>
                </a:lnTo>
                <a:lnTo>
                  <a:pt x="43301" y="242358"/>
                </a:lnTo>
                <a:lnTo>
                  <a:pt x="15674" y="216001"/>
                </a:lnTo>
                <a:lnTo>
                  <a:pt x="1741" y="177805"/>
                </a:lnTo>
                <a:lnTo>
                  <a:pt x="0" y="154345"/>
                </a:lnTo>
                <a:lnTo>
                  <a:pt x="0" y="0"/>
                </a:lnTo>
                <a:lnTo>
                  <a:pt x="68926" y="0"/>
                </a:lnTo>
                <a:lnTo>
                  <a:pt x="68926" y="148963"/>
                </a:lnTo>
                <a:lnTo>
                  <a:pt x="69555" y="161496"/>
                </a:lnTo>
                <a:lnTo>
                  <a:pt x="91452" y="197142"/>
                </a:lnTo>
                <a:lnTo>
                  <a:pt x="108684" y="200180"/>
                </a:lnTo>
                <a:lnTo>
                  <a:pt x="118466" y="199426"/>
                </a:lnTo>
                <a:lnTo>
                  <a:pt x="146250" y="172206"/>
                </a:lnTo>
                <a:lnTo>
                  <a:pt x="148616" y="148616"/>
                </a:lnTo>
                <a:lnTo>
                  <a:pt x="148616" y="0"/>
                </a:lnTo>
                <a:lnTo>
                  <a:pt x="217195" y="0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8760709" y="1092021"/>
            <a:ext cx="192405" cy="254000"/>
          </a:xfrm>
          <a:custGeom>
            <a:avLst/>
            <a:gdLst/>
            <a:ahLst/>
            <a:cxnLst/>
            <a:rect l="l" t="t" r="r" b="b"/>
            <a:pathLst>
              <a:path w="192404" h="254000">
                <a:moveTo>
                  <a:pt x="130560" y="253828"/>
                </a:moveTo>
                <a:lnTo>
                  <a:pt x="61981" y="253828"/>
                </a:lnTo>
                <a:lnTo>
                  <a:pt x="61981" y="56078"/>
                </a:lnTo>
                <a:lnTo>
                  <a:pt x="0" y="56078"/>
                </a:lnTo>
                <a:lnTo>
                  <a:pt x="0" y="0"/>
                </a:lnTo>
                <a:lnTo>
                  <a:pt x="192368" y="0"/>
                </a:lnTo>
                <a:lnTo>
                  <a:pt x="192368" y="56078"/>
                </a:lnTo>
                <a:lnTo>
                  <a:pt x="130560" y="56078"/>
                </a:lnTo>
                <a:lnTo>
                  <a:pt x="130560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9148307" y="1092021"/>
            <a:ext cx="151130" cy="254000"/>
          </a:xfrm>
          <a:custGeom>
            <a:avLst/>
            <a:gdLst/>
            <a:ahLst/>
            <a:cxnLst/>
            <a:rect l="l" t="t" r="r" b="b"/>
            <a:pathLst>
              <a:path w="151129" h="254000">
                <a:moveTo>
                  <a:pt x="150699" y="253828"/>
                </a:moveTo>
                <a:lnTo>
                  <a:pt x="0" y="253828"/>
                </a:lnTo>
                <a:lnTo>
                  <a:pt x="0" y="0"/>
                </a:lnTo>
                <a:lnTo>
                  <a:pt x="150699" y="0"/>
                </a:lnTo>
                <a:lnTo>
                  <a:pt x="150699" y="55036"/>
                </a:lnTo>
                <a:lnTo>
                  <a:pt x="68578" y="55036"/>
                </a:lnTo>
                <a:lnTo>
                  <a:pt x="68578" y="94968"/>
                </a:lnTo>
                <a:lnTo>
                  <a:pt x="144623" y="94968"/>
                </a:lnTo>
                <a:lnTo>
                  <a:pt x="144623" y="150005"/>
                </a:lnTo>
                <a:lnTo>
                  <a:pt x="68578" y="150005"/>
                </a:lnTo>
                <a:lnTo>
                  <a:pt x="68578" y="197923"/>
                </a:lnTo>
                <a:lnTo>
                  <a:pt x="150699" y="197923"/>
                </a:lnTo>
                <a:lnTo>
                  <a:pt x="150699" y="253828"/>
                </a:lnTo>
                <a:close/>
              </a:path>
            </a:pathLst>
          </a:custGeom>
          <a:ln w="1333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02774" y="1964656"/>
            <a:ext cx="7035165" cy="5684520"/>
          </a:xfrm>
          <a:custGeom>
            <a:avLst/>
            <a:gdLst/>
            <a:ahLst/>
            <a:cxnLst/>
            <a:rect l="l" t="t" r="r" b="b"/>
            <a:pathLst>
              <a:path w="7035165" h="5684520">
                <a:moveTo>
                  <a:pt x="1800437" y="5684390"/>
                </a:moveTo>
                <a:lnTo>
                  <a:pt x="82244" y="5684390"/>
                </a:lnTo>
                <a:lnTo>
                  <a:pt x="36615" y="5670573"/>
                </a:lnTo>
                <a:lnTo>
                  <a:pt x="6260" y="5633624"/>
                </a:lnTo>
                <a:lnTo>
                  <a:pt x="0" y="82235"/>
                </a:lnTo>
                <a:lnTo>
                  <a:pt x="1594" y="66117"/>
                </a:lnTo>
                <a:lnTo>
                  <a:pt x="24088" y="24086"/>
                </a:lnTo>
                <a:lnTo>
                  <a:pt x="66124" y="1594"/>
                </a:lnTo>
                <a:lnTo>
                  <a:pt x="6952684" y="0"/>
                </a:lnTo>
                <a:lnTo>
                  <a:pt x="6968804" y="1594"/>
                </a:lnTo>
                <a:lnTo>
                  <a:pt x="7010840" y="24086"/>
                </a:lnTo>
                <a:lnTo>
                  <a:pt x="7033334" y="66117"/>
                </a:lnTo>
                <a:lnTo>
                  <a:pt x="7034929" y="1887404"/>
                </a:lnTo>
                <a:lnTo>
                  <a:pt x="7033334" y="1903523"/>
                </a:lnTo>
                <a:lnTo>
                  <a:pt x="7010840" y="1945554"/>
                </a:lnTo>
                <a:lnTo>
                  <a:pt x="6968804" y="1968046"/>
                </a:lnTo>
                <a:lnTo>
                  <a:pt x="3536872" y="1969640"/>
                </a:lnTo>
                <a:lnTo>
                  <a:pt x="3520752" y="1971235"/>
                </a:lnTo>
                <a:lnTo>
                  <a:pt x="3478716" y="1993727"/>
                </a:lnTo>
                <a:lnTo>
                  <a:pt x="3456222" y="2035758"/>
                </a:lnTo>
                <a:lnTo>
                  <a:pt x="3454627" y="2051876"/>
                </a:lnTo>
                <a:lnTo>
                  <a:pt x="3454627" y="2146613"/>
                </a:lnTo>
                <a:lnTo>
                  <a:pt x="3468445" y="2192238"/>
                </a:lnTo>
                <a:lnTo>
                  <a:pt x="3505398" y="2222590"/>
                </a:lnTo>
                <a:lnTo>
                  <a:pt x="3536872" y="2228849"/>
                </a:lnTo>
                <a:lnTo>
                  <a:pt x="6952684" y="2228849"/>
                </a:lnTo>
                <a:lnTo>
                  <a:pt x="6968804" y="2230444"/>
                </a:lnTo>
                <a:lnTo>
                  <a:pt x="7010840" y="2252936"/>
                </a:lnTo>
                <a:lnTo>
                  <a:pt x="7033334" y="2294967"/>
                </a:lnTo>
                <a:lnTo>
                  <a:pt x="7034929" y="5230679"/>
                </a:lnTo>
                <a:lnTo>
                  <a:pt x="7033334" y="5246797"/>
                </a:lnTo>
                <a:lnTo>
                  <a:pt x="7010840" y="5288829"/>
                </a:lnTo>
                <a:lnTo>
                  <a:pt x="6968804" y="5311320"/>
                </a:lnTo>
                <a:lnTo>
                  <a:pt x="1964927" y="5312915"/>
                </a:lnTo>
                <a:lnTo>
                  <a:pt x="1948807" y="5314510"/>
                </a:lnTo>
                <a:lnTo>
                  <a:pt x="1906771" y="5337001"/>
                </a:lnTo>
                <a:lnTo>
                  <a:pt x="1884277" y="5379033"/>
                </a:lnTo>
                <a:lnTo>
                  <a:pt x="1882682" y="5395151"/>
                </a:lnTo>
                <a:lnTo>
                  <a:pt x="1882682" y="5602154"/>
                </a:lnTo>
                <a:lnTo>
                  <a:pt x="1881087" y="5618272"/>
                </a:lnTo>
                <a:lnTo>
                  <a:pt x="1858593" y="5660304"/>
                </a:lnTo>
                <a:lnTo>
                  <a:pt x="1816557" y="5682795"/>
                </a:lnTo>
                <a:lnTo>
                  <a:pt x="1800437" y="5684390"/>
                </a:lnTo>
                <a:close/>
              </a:path>
            </a:pathLst>
          </a:custGeom>
          <a:solidFill>
            <a:srgbClr val="6F0A50">
              <a:alpha val="929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5400"/>
              </a:lnSpc>
              <a:spcBef>
                <a:spcPts val="100"/>
              </a:spcBef>
            </a:pPr>
            <a:r>
              <a:rPr dirty="0" spc="-425"/>
              <a:t>El</a:t>
            </a:r>
            <a:r>
              <a:rPr dirty="0" spc="265"/>
              <a:t> </a:t>
            </a:r>
            <a:r>
              <a:rPr dirty="0" spc="-95"/>
              <a:t>análisis</a:t>
            </a:r>
            <a:r>
              <a:rPr dirty="0" spc="-65"/>
              <a:t> </a:t>
            </a:r>
            <a:r>
              <a:rPr dirty="0"/>
              <a:t>de</a:t>
            </a:r>
            <a:r>
              <a:rPr dirty="0" spc="-155"/>
              <a:t> </a:t>
            </a:r>
            <a:r>
              <a:rPr dirty="0" spc="-165"/>
              <a:t>"traceroute"</a:t>
            </a:r>
            <a:r>
              <a:rPr dirty="0" spc="5"/>
              <a:t> </a:t>
            </a:r>
            <a:r>
              <a:rPr dirty="0" spc="-65"/>
              <a:t>es</a:t>
            </a:r>
            <a:r>
              <a:rPr dirty="0" spc="-95"/>
              <a:t> </a:t>
            </a:r>
            <a:r>
              <a:rPr dirty="0" spc="-65"/>
              <a:t>una</a:t>
            </a:r>
            <a:r>
              <a:rPr dirty="0" spc="-80"/>
              <a:t> </a:t>
            </a:r>
            <a:r>
              <a:rPr dirty="0" spc="-45"/>
              <a:t>técnica</a:t>
            </a:r>
            <a:r>
              <a:rPr dirty="0" spc="-25"/>
              <a:t> </a:t>
            </a:r>
            <a:r>
              <a:rPr dirty="0" spc="-114"/>
              <a:t>utilizada</a:t>
            </a:r>
            <a:r>
              <a:rPr dirty="0" spc="-20"/>
              <a:t> para </a:t>
            </a:r>
            <a:r>
              <a:rPr dirty="0" spc="-114"/>
              <a:t>rastrear</a:t>
            </a:r>
            <a:r>
              <a:rPr dirty="0" spc="-20"/>
              <a:t> </a:t>
            </a:r>
            <a:r>
              <a:rPr dirty="0" spc="-25"/>
              <a:t>la </a:t>
            </a:r>
            <a:r>
              <a:rPr dirty="0" spc="-114"/>
              <a:t>ruta</a:t>
            </a:r>
            <a:r>
              <a:rPr dirty="0" spc="-45"/>
              <a:t> </a:t>
            </a:r>
            <a:r>
              <a:rPr dirty="0" spc="-20"/>
              <a:t>que</a:t>
            </a:r>
            <a:r>
              <a:rPr dirty="0" spc="-140"/>
              <a:t> </a:t>
            </a:r>
            <a:r>
              <a:rPr dirty="0" spc="-75"/>
              <a:t>sigue</a:t>
            </a:r>
            <a:r>
              <a:rPr dirty="0" spc="-80"/>
              <a:t> </a:t>
            </a:r>
            <a:r>
              <a:rPr dirty="0" spc="-95"/>
              <a:t>un</a:t>
            </a:r>
            <a:r>
              <a:rPr dirty="0" spc="-65"/>
              <a:t> </a:t>
            </a:r>
            <a:r>
              <a:rPr dirty="0" spc="-40"/>
              <a:t>paquete</a:t>
            </a:r>
            <a:r>
              <a:rPr dirty="0" spc="-120"/>
              <a:t> </a:t>
            </a:r>
            <a:r>
              <a:rPr dirty="0"/>
              <a:t>de</a:t>
            </a:r>
            <a:r>
              <a:rPr dirty="0" spc="-105"/>
              <a:t> </a:t>
            </a:r>
            <a:r>
              <a:rPr dirty="0" spc="-30"/>
              <a:t>datos</a:t>
            </a:r>
            <a:r>
              <a:rPr dirty="0" spc="-75"/>
              <a:t> </a:t>
            </a:r>
            <a:r>
              <a:rPr dirty="0" spc="105"/>
              <a:t>a</a:t>
            </a:r>
            <a:r>
              <a:rPr dirty="0" spc="-70"/>
              <a:t> </a:t>
            </a:r>
            <a:r>
              <a:rPr dirty="0" spc="-105"/>
              <a:t>través</a:t>
            </a:r>
            <a:r>
              <a:rPr dirty="0" spc="-55"/>
              <a:t> </a:t>
            </a:r>
            <a:r>
              <a:rPr dirty="0"/>
              <a:t>de</a:t>
            </a:r>
            <a:r>
              <a:rPr dirty="0" spc="-70"/>
              <a:t> </a:t>
            </a:r>
            <a:r>
              <a:rPr dirty="0" spc="-35"/>
              <a:t>una</a:t>
            </a:r>
            <a:r>
              <a:rPr dirty="0" spc="-75"/>
              <a:t> </a:t>
            </a:r>
            <a:r>
              <a:rPr dirty="0" spc="-185"/>
              <a:t>red,</a:t>
            </a:r>
            <a:r>
              <a:rPr dirty="0" spc="25"/>
              <a:t> </a:t>
            </a:r>
            <a:r>
              <a:rPr dirty="0" spc="-10"/>
              <a:t>desde </a:t>
            </a:r>
            <a:r>
              <a:rPr dirty="0"/>
              <a:t>el</a:t>
            </a:r>
            <a:r>
              <a:rPr dirty="0" spc="50"/>
              <a:t> </a:t>
            </a:r>
            <a:r>
              <a:rPr dirty="0" spc="-20"/>
              <a:t>origen</a:t>
            </a:r>
            <a:r>
              <a:rPr dirty="0" spc="50"/>
              <a:t> </a:t>
            </a:r>
            <a:r>
              <a:rPr dirty="0"/>
              <a:t>hasta</a:t>
            </a:r>
            <a:r>
              <a:rPr dirty="0" spc="50"/>
              <a:t> </a:t>
            </a:r>
            <a:r>
              <a:rPr dirty="0"/>
              <a:t>el</a:t>
            </a:r>
            <a:r>
              <a:rPr dirty="0" spc="50"/>
              <a:t> </a:t>
            </a:r>
            <a:r>
              <a:rPr dirty="0" spc="-70"/>
              <a:t>destino.</a:t>
            </a:r>
            <a:r>
              <a:rPr dirty="0" spc="50"/>
              <a:t> </a:t>
            </a:r>
            <a:r>
              <a:rPr dirty="0" spc="-10"/>
              <a:t>Esta</a:t>
            </a:r>
            <a:r>
              <a:rPr dirty="0" spc="50"/>
              <a:t> </a:t>
            </a:r>
            <a:r>
              <a:rPr dirty="0"/>
              <a:t>técnica</a:t>
            </a:r>
            <a:r>
              <a:rPr dirty="0" spc="55"/>
              <a:t> </a:t>
            </a:r>
            <a:r>
              <a:rPr dirty="0"/>
              <a:t>es</a:t>
            </a:r>
            <a:r>
              <a:rPr dirty="0" spc="50"/>
              <a:t> </a:t>
            </a:r>
            <a:r>
              <a:rPr dirty="0" spc="-40"/>
              <a:t>útil</a:t>
            </a:r>
            <a:r>
              <a:rPr dirty="0" spc="50"/>
              <a:t> </a:t>
            </a:r>
            <a:r>
              <a:rPr dirty="0"/>
              <a:t>para</a:t>
            </a:r>
            <a:r>
              <a:rPr dirty="0" spc="50"/>
              <a:t> </a:t>
            </a:r>
            <a:r>
              <a:rPr dirty="0" spc="-55"/>
              <a:t>entender </a:t>
            </a:r>
            <a:r>
              <a:rPr dirty="0"/>
              <a:t>cómo</a:t>
            </a:r>
            <a:r>
              <a:rPr dirty="0" spc="-30"/>
              <a:t> </a:t>
            </a:r>
            <a:r>
              <a:rPr dirty="0"/>
              <a:t>se</a:t>
            </a:r>
            <a:r>
              <a:rPr dirty="0" spc="-30"/>
              <a:t> </a:t>
            </a:r>
            <a:r>
              <a:rPr dirty="0" spc="-90"/>
              <a:t>enrutan</a:t>
            </a:r>
            <a:r>
              <a:rPr dirty="0" spc="-25"/>
              <a:t> </a:t>
            </a:r>
            <a:r>
              <a:rPr dirty="0" spc="-40"/>
              <a:t>los</a:t>
            </a:r>
            <a:r>
              <a:rPr dirty="0" spc="-30"/>
              <a:t> </a:t>
            </a:r>
            <a:r>
              <a:rPr dirty="0" spc="-10"/>
              <a:t>datos</a:t>
            </a:r>
            <a:r>
              <a:rPr dirty="0" spc="-25"/>
              <a:t> </a:t>
            </a:r>
            <a:r>
              <a:rPr dirty="0" spc="105"/>
              <a:t>a</a:t>
            </a:r>
            <a:r>
              <a:rPr dirty="0" spc="-30"/>
              <a:t> </a:t>
            </a:r>
            <a:r>
              <a:rPr dirty="0" spc="-90"/>
              <a:t>través</a:t>
            </a:r>
            <a:r>
              <a:rPr dirty="0" spc="-30"/>
              <a:t> </a:t>
            </a:r>
            <a:r>
              <a:rPr dirty="0"/>
              <a:t>de</a:t>
            </a:r>
            <a:r>
              <a:rPr dirty="0" spc="-25"/>
              <a:t> </a:t>
            </a:r>
            <a:r>
              <a:rPr dirty="0" spc="-100"/>
              <a:t>diferentes</a:t>
            </a:r>
            <a:r>
              <a:rPr dirty="0" spc="-30"/>
              <a:t> </a:t>
            </a:r>
            <a:r>
              <a:rPr dirty="0" spc="-95"/>
              <a:t>dispositivos</a:t>
            </a:r>
            <a:r>
              <a:rPr dirty="0" spc="-25"/>
              <a:t> </a:t>
            </a:r>
            <a:r>
              <a:rPr dirty="0" spc="-50"/>
              <a:t>y </a:t>
            </a:r>
            <a:r>
              <a:rPr dirty="0"/>
              <a:t>nodos</a:t>
            </a:r>
            <a:r>
              <a:rPr dirty="0" spc="185"/>
              <a:t> </a:t>
            </a:r>
            <a:r>
              <a:rPr dirty="0"/>
              <a:t>en</a:t>
            </a:r>
            <a:r>
              <a:rPr dirty="0" spc="185"/>
              <a:t> </a:t>
            </a:r>
            <a:r>
              <a:rPr dirty="0" spc="-90"/>
              <a:t>Internet</a:t>
            </a:r>
            <a:r>
              <a:rPr dirty="0" spc="190"/>
              <a:t> </a:t>
            </a:r>
            <a:r>
              <a:rPr dirty="0"/>
              <a:t>y</a:t>
            </a:r>
            <a:r>
              <a:rPr dirty="0" spc="185"/>
              <a:t> </a:t>
            </a:r>
            <a:r>
              <a:rPr dirty="0"/>
              <a:t>para</a:t>
            </a:r>
            <a:r>
              <a:rPr dirty="0" spc="185"/>
              <a:t> </a:t>
            </a:r>
            <a:r>
              <a:rPr dirty="0" spc="-35"/>
              <a:t>identificar</a:t>
            </a:r>
            <a:r>
              <a:rPr dirty="0" spc="190"/>
              <a:t> </a:t>
            </a:r>
            <a:r>
              <a:rPr dirty="0"/>
              <a:t>posibles</a:t>
            </a:r>
            <a:r>
              <a:rPr dirty="0" spc="185"/>
              <a:t> </a:t>
            </a:r>
            <a:r>
              <a:rPr dirty="0"/>
              <a:t>problemas</a:t>
            </a:r>
            <a:r>
              <a:rPr dirty="0" spc="185"/>
              <a:t> </a:t>
            </a:r>
            <a:r>
              <a:rPr dirty="0" spc="-25"/>
              <a:t>de </a:t>
            </a:r>
            <a:r>
              <a:rPr dirty="0" spc="-65"/>
              <a:t>latencia</a:t>
            </a:r>
            <a:r>
              <a:rPr dirty="0" spc="-195"/>
              <a:t> </a:t>
            </a:r>
            <a:r>
              <a:rPr dirty="0"/>
              <a:t>o</a:t>
            </a:r>
            <a:r>
              <a:rPr dirty="0" spc="-195"/>
              <a:t> </a:t>
            </a:r>
            <a:r>
              <a:rPr dirty="0" spc="-70"/>
              <a:t>congestión</a:t>
            </a:r>
            <a:r>
              <a:rPr dirty="0" spc="-195"/>
              <a:t> </a:t>
            </a:r>
            <a:r>
              <a:rPr dirty="0" spc="-60"/>
              <a:t>en</a:t>
            </a:r>
            <a:r>
              <a:rPr dirty="0" spc="-195"/>
              <a:t> </a:t>
            </a:r>
            <a:r>
              <a:rPr dirty="0" spc="-40"/>
              <a:t>la</a:t>
            </a:r>
            <a:r>
              <a:rPr dirty="0" spc="-195"/>
              <a:t> </a:t>
            </a:r>
            <a:r>
              <a:rPr dirty="0" spc="-20"/>
              <a:t>red.</a:t>
            </a:r>
          </a:p>
          <a:p>
            <a:pPr algn="just" marL="12700" marR="6350">
              <a:lnSpc>
                <a:spcPct val="135400"/>
              </a:lnSpc>
            </a:pPr>
            <a:r>
              <a:rPr dirty="0" spc="-190"/>
              <a:t>En</a:t>
            </a:r>
            <a:r>
              <a:rPr dirty="0" spc="75"/>
              <a:t> </a:t>
            </a:r>
            <a:r>
              <a:rPr dirty="0" spc="-85"/>
              <a:t>un</a:t>
            </a:r>
            <a:r>
              <a:rPr dirty="0" spc="75"/>
              <a:t> </a:t>
            </a:r>
            <a:r>
              <a:rPr dirty="0" spc="-80"/>
              <a:t>análisis</a:t>
            </a:r>
            <a:r>
              <a:rPr dirty="0" spc="75"/>
              <a:t> </a:t>
            </a:r>
            <a:r>
              <a:rPr dirty="0" spc="-170"/>
              <a:t>"traceroute",</a:t>
            </a:r>
            <a:r>
              <a:rPr dirty="0" spc="75"/>
              <a:t> </a:t>
            </a:r>
            <a:r>
              <a:rPr dirty="0" spc="-35"/>
              <a:t>se</a:t>
            </a:r>
            <a:r>
              <a:rPr dirty="0" spc="75"/>
              <a:t> </a:t>
            </a:r>
            <a:r>
              <a:rPr dirty="0" spc="-90"/>
              <a:t>envían</a:t>
            </a:r>
            <a:r>
              <a:rPr dirty="0" spc="75"/>
              <a:t> </a:t>
            </a:r>
            <a:r>
              <a:rPr dirty="0" spc="-45"/>
              <a:t>una</a:t>
            </a:r>
            <a:r>
              <a:rPr dirty="0" spc="75"/>
              <a:t> </a:t>
            </a:r>
            <a:r>
              <a:rPr dirty="0" spc="-105"/>
              <a:t>serie</a:t>
            </a:r>
            <a:r>
              <a:rPr dirty="0" spc="75"/>
              <a:t> </a:t>
            </a:r>
            <a:r>
              <a:rPr dirty="0"/>
              <a:t>de</a:t>
            </a:r>
            <a:r>
              <a:rPr dirty="0" spc="75"/>
              <a:t> </a:t>
            </a:r>
            <a:r>
              <a:rPr dirty="0" spc="-50"/>
              <a:t>paquetes</a:t>
            </a:r>
            <a:r>
              <a:rPr dirty="0" spc="75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40"/>
              <a:t>datos</a:t>
            </a:r>
            <a:r>
              <a:rPr dirty="0" spc="-225"/>
              <a:t> </a:t>
            </a:r>
            <a:r>
              <a:rPr dirty="0" spc="-5"/>
              <a:t>(por</a:t>
            </a:r>
            <a:r>
              <a:rPr dirty="0" spc="-225"/>
              <a:t> </a:t>
            </a:r>
            <a:r>
              <a:rPr dirty="0" spc="-70"/>
              <a:t>lo</a:t>
            </a:r>
            <a:r>
              <a:rPr dirty="0" spc="-225"/>
              <a:t> </a:t>
            </a:r>
            <a:r>
              <a:rPr dirty="0" spc="-120"/>
              <a:t>general,</a:t>
            </a:r>
            <a:r>
              <a:rPr dirty="0" spc="-225"/>
              <a:t> </a:t>
            </a:r>
            <a:r>
              <a:rPr dirty="0" spc="-50"/>
              <a:t>paquetes</a:t>
            </a:r>
            <a:r>
              <a:rPr dirty="0" spc="-225"/>
              <a:t> </a:t>
            </a:r>
            <a:r>
              <a:rPr dirty="0" spc="-130"/>
              <a:t>ICMP</a:t>
            </a:r>
            <a:r>
              <a:rPr dirty="0" spc="-225"/>
              <a:t> </a:t>
            </a:r>
            <a:r>
              <a:rPr dirty="0" spc="30"/>
              <a:t>o</a:t>
            </a:r>
            <a:r>
              <a:rPr dirty="0" spc="-225"/>
              <a:t> </a:t>
            </a:r>
            <a:r>
              <a:rPr dirty="0" spc="-90"/>
              <a:t>UDP)</a:t>
            </a:r>
            <a:r>
              <a:rPr dirty="0" spc="-225"/>
              <a:t> </a:t>
            </a:r>
            <a:r>
              <a:rPr dirty="0" spc="-5"/>
              <a:t>con</a:t>
            </a:r>
            <a:r>
              <a:rPr dirty="0" spc="-225"/>
              <a:t> </a:t>
            </a:r>
            <a:r>
              <a:rPr dirty="0" spc="-85"/>
              <a:t>incrementos</a:t>
            </a:r>
            <a:r>
              <a:rPr dirty="0" spc="-225"/>
              <a:t> </a:t>
            </a:r>
            <a:r>
              <a:rPr dirty="0" spc="-55"/>
              <a:t>en</a:t>
            </a:r>
            <a:r>
              <a:rPr dirty="0" spc="-30"/>
              <a:t> </a:t>
            </a:r>
            <a:r>
              <a:rPr dirty="0" spc="-80"/>
              <a:t>el</a:t>
            </a:r>
            <a:r>
              <a:rPr dirty="0" spc="-120"/>
              <a:t> </a:t>
            </a:r>
            <a:r>
              <a:rPr dirty="0" spc="20"/>
              <a:t>campo</a:t>
            </a:r>
            <a:r>
              <a:rPr dirty="0" spc="-120"/>
              <a:t> </a:t>
            </a:r>
            <a:r>
              <a:rPr dirty="0"/>
              <a:t>de</a:t>
            </a:r>
            <a:r>
              <a:rPr dirty="0" spc="-120"/>
              <a:t> </a:t>
            </a:r>
            <a:r>
              <a:rPr dirty="0" spc="-65"/>
              <a:t>tiempo</a:t>
            </a:r>
            <a:r>
              <a:rPr dirty="0" spc="-120"/>
              <a:t> </a:t>
            </a:r>
            <a:r>
              <a:rPr dirty="0"/>
              <a:t>de</a:t>
            </a:r>
            <a:r>
              <a:rPr dirty="0" spc="-120"/>
              <a:t> </a:t>
            </a:r>
            <a:r>
              <a:rPr dirty="0" spc="-60"/>
              <a:t>vida</a:t>
            </a:r>
            <a:r>
              <a:rPr dirty="0" spc="-120"/>
              <a:t> </a:t>
            </a:r>
            <a:r>
              <a:rPr dirty="0" spc="-80"/>
              <a:t>(TTL)</a:t>
            </a:r>
            <a:r>
              <a:rPr dirty="0" spc="-120"/>
              <a:t> </a:t>
            </a:r>
            <a:r>
              <a:rPr dirty="0" spc="-55"/>
              <a:t>en</a:t>
            </a:r>
            <a:r>
              <a:rPr dirty="0" spc="-120"/>
              <a:t> </a:t>
            </a:r>
            <a:r>
              <a:rPr dirty="0" spc="-75"/>
              <a:t>los</a:t>
            </a:r>
            <a:r>
              <a:rPr dirty="0" spc="-120"/>
              <a:t> </a:t>
            </a:r>
            <a:r>
              <a:rPr dirty="0" spc="-35"/>
              <a:t>encabezados</a:t>
            </a:r>
            <a:r>
              <a:rPr dirty="0" spc="-120"/>
              <a:t> </a:t>
            </a:r>
            <a:r>
              <a:rPr dirty="0" spc="-285"/>
              <a:t>IP.</a:t>
            </a:r>
            <a:r>
              <a:rPr dirty="0" spc="-120"/>
              <a:t> </a:t>
            </a:r>
            <a:r>
              <a:rPr dirty="0" spc="55"/>
              <a:t>Cada</a:t>
            </a:r>
            <a:r>
              <a:rPr dirty="0" spc="60"/>
              <a:t> </a:t>
            </a:r>
            <a:r>
              <a:rPr dirty="0" spc="-130"/>
              <a:t>vez</a:t>
            </a:r>
            <a:r>
              <a:rPr dirty="0" spc="5"/>
              <a:t> </a:t>
            </a:r>
            <a:r>
              <a:rPr dirty="0" spc="-40"/>
              <a:t>que</a:t>
            </a:r>
            <a:r>
              <a:rPr dirty="0" spc="5"/>
              <a:t> </a:t>
            </a:r>
            <a:r>
              <a:rPr dirty="0" spc="-85"/>
              <a:t>un</a:t>
            </a:r>
            <a:r>
              <a:rPr dirty="0" spc="5"/>
              <a:t> </a:t>
            </a:r>
            <a:r>
              <a:rPr dirty="0" spc="-45"/>
              <a:t>paquete</a:t>
            </a:r>
            <a:r>
              <a:rPr dirty="0" spc="5"/>
              <a:t> </a:t>
            </a:r>
            <a:r>
              <a:rPr dirty="0" spc="-40"/>
              <a:t>alcanza</a:t>
            </a:r>
            <a:r>
              <a:rPr dirty="0" spc="5"/>
              <a:t> </a:t>
            </a:r>
            <a:r>
              <a:rPr dirty="0" spc="-85"/>
              <a:t>un</a:t>
            </a:r>
            <a:r>
              <a:rPr dirty="0" spc="5"/>
              <a:t> </a:t>
            </a:r>
            <a:r>
              <a:rPr dirty="0" spc="-90"/>
              <a:t>enrutador</a:t>
            </a:r>
            <a:r>
              <a:rPr dirty="0" spc="5"/>
              <a:t> </a:t>
            </a:r>
            <a:r>
              <a:rPr dirty="0" spc="30"/>
              <a:t>o</a:t>
            </a:r>
            <a:r>
              <a:rPr dirty="0" spc="5"/>
              <a:t> </a:t>
            </a:r>
            <a:r>
              <a:rPr dirty="0" spc="-35"/>
              <a:t>nodo</a:t>
            </a:r>
            <a:r>
              <a:rPr dirty="0" spc="5"/>
              <a:t> </a:t>
            </a:r>
            <a:r>
              <a:rPr dirty="0" spc="-55"/>
              <a:t>en</a:t>
            </a:r>
            <a:r>
              <a:rPr dirty="0" spc="5"/>
              <a:t> </a:t>
            </a:r>
            <a:r>
              <a:rPr dirty="0" spc="-35"/>
              <a:t>la</a:t>
            </a:r>
            <a:r>
              <a:rPr dirty="0" spc="5"/>
              <a:t> </a:t>
            </a:r>
            <a:r>
              <a:rPr dirty="0" spc="-165"/>
              <a:t>ruta,</a:t>
            </a:r>
            <a:r>
              <a:rPr dirty="0" spc="5"/>
              <a:t> </a:t>
            </a:r>
            <a:r>
              <a:rPr dirty="0" spc="-80"/>
              <a:t>el</a:t>
            </a:r>
            <a:r>
              <a:rPr dirty="0" spc="-130"/>
              <a:t> </a:t>
            </a:r>
            <a:r>
              <a:rPr dirty="0" spc="-240"/>
              <a:t>TTL</a:t>
            </a:r>
            <a:r>
              <a:rPr dirty="0" spc="30"/>
              <a:t> </a:t>
            </a:r>
            <a:r>
              <a:rPr dirty="0" spc="-95"/>
              <a:t>disminuye</a:t>
            </a:r>
            <a:r>
              <a:rPr dirty="0" spc="30"/>
              <a:t> </a:t>
            </a:r>
            <a:r>
              <a:rPr dirty="0" spc="-55"/>
              <a:t>en</a:t>
            </a:r>
            <a:r>
              <a:rPr dirty="0" spc="30"/>
              <a:t> </a:t>
            </a:r>
            <a:r>
              <a:rPr dirty="0" spc="-135"/>
              <a:t>uno.</a:t>
            </a:r>
            <a:r>
              <a:rPr dirty="0" spc="30"/>
              <a:t> </a:t>
            </a:r>
            <a:r>
              <a:rPr dirty="0" spc="-15"/>
              <a:t>Cuando</a:t>
            </a:r>
            <a:r>
              <a:rPr dirty="0" spc="30"/>
              <a:t> </a:t>
            </a:r>
            <a:r>
              <a:rPr dirty="0" spc="-80"/>
              <a:t>el</a:t>
            </a:r>
            <a:r>
              <a:rPr dirty="0" spc="30"/>
              <a:t> </a:t>
            </a:r>
            <a:r>
              <a:rPr dirty="0" spc="-240"/>
              <a:t>TTL</a:t>
            </a:r>
            <a:r>
              <a:rPr dirty="0" spc="30"/>
              <a:t> </a:t>
            </a:r>
            <a:r>
              <a:rPr dirty="0" spc="-60"/>
              <a:t>llega</a:t>
            </a:r>
            <a:r>
              <a:rPr dirty="0" spc="30"/>
              <a:t> </a:t>
            </a:r>
            <a:r>
              <a:rPr dirty="0" spc="105"/>
              <a:t>a</a:t>
            </a:r>
            <a:r>
              <a:rPr dirty="0" spc="30"/>
              <a:t> </a:t>
            </a:r>
            <a:r>
              <a:rPr dirty="0" spc="-120"/>
              <a:t>cero,</a:t>
            </a:r>
            <a:r>
              <a:rPr dirty="0" spc="30"/>
              <a:t> </a:t>
            </a:r>
            <a:r>
              <a:rPr dirty="0" spc="-80"/>
              <a:t>el</a:t>
            </a:r>
            <a:r>
              <a:rPr dirty="0" spc="30"/>
              <a:t> </a:t>
            </a:r>
            <a:r>
              <a:rPr dirty="0" spc="-95"/>
              <a:t>dispositivo</a:t>
            </a:r>
            <a:r>
              <a:rPr dirty="0" spc="15"/>
              <a:t> </a:t>
            </a:r>
            <a:r>
              <a:rPr dirty="0" spc="-40"/>
              <a:t>descarta</a:t>
            </a:r>
            <a:r>
              <a:rPr dirty="0" spc="395"/>
              <a:t> </a:t>
            </a:r>
            <a:r>
              <a:rPr dirty="0" spc="-80"/>
              <a:t>el</a:t>
            </a:r>
            <a:r>
              <a:rPr dirty="0" spc="395"/>
              <a:t> </a:t>
            </a:r>
            <a:r>
              <a:rPr dirty="0" spc="-45"/>
              <a:t>paquete</a:t>
            </a:r>
            <a:r>
              <a:rPr dirty="0" spc="395"/>
              <a:t> </a:t>
            </a:r>
            <a:r>
              <a:rPr dirty="0" spc="-110"/>
              <a:t>y</a:t>
            </a:r>
            <a:r>
              <a:rPr dirty="0" spc="395"/>
              <a:t> </a:t>
            </a:r>
            <a:r>
              <a:rPr dirty="0" spc="-85"/>
              <a:t>envía</a:t>
            </a:r>
            <a:r>
              <a:rPr dirty="0" spc="395"/>
              <a:t> </a:t>
            </a:r>
            <a:r>
              <a:rPr dirty="0" spc="-85"/>
              <a:t>un</a:t>
            </a:r>
            <a:r>
              <a:rPr dirty="0" spc="395"/>
              <a:t> </a:t>
            </a:r>
            <a:r>
              <a:rPr dirty="0" spc="-75"/>
              <a:t>mensaje</a:t>
            </a:r>
            <a:r>
              <a:rPr dirty="0" spc="395"/>
              <a:t> </a:t>
            </a:r>
            <a:r>
              <a:rPr dirty="0"/>
              <a:t>de</a:t>
            </a:r>
            <a:r>
              <a:rPr dirty="0" spc="395"/>
              <a:t> </a:t>
            </a:r>
            <a:r>
              <a:rPr dirty="0" spc="-135"/>
              <a:t>error</a:t>
            </a:r>
            <a:r>
              <a:rPr dirty="0" spc="395"/>
              <a:t> </a:t>
            </a:r>
            <a:r>
              <a:rPr dirty="0"/>
              <a:t>de</a:t>
            </a:r>
            <a:r>
              <a:rPr dirty="0" spc="395"/>
              <a:t> </a:t>
            </a:r>
            <a:r>
              <a:rPr dirty="0" spc="-170"/>
              <a:t>"Time</a:t>
            </a:r>
            <a:r>
              <a:rPr dirty="0" spc="5"/>
              <a:t> </a:t>
            </a:r>
            <a:r>
              <a:rPr dirty="0" spc="-130"/>
              <a:t>Exceeded"</a:t>
            </a:r>
            <a:r>
              <a:rPr dirty="0" spc="85"/>
              <a:t> </a:t>
            </a:r>
            <a:r>
              <a:rPr dirty="0" spc="-35"/>
              <a:t>al</a:t>
            </a:r>
            <a:r>
              <a:rPr dirty="0" spc="85"/>
              <a:t> </a:t>
            </a:r>
            <a:r>
              <a:rPr dirty="0" spc="-125"/>
              <a:t>origen.</a:t>
            </a:r>
            <a:r>
              <a:rPr dirty="0" spc="85"/>
              <a:t> </a:t>
            </a:r>
            <a:r>
              <a:rPr dirty="0" spc="-110"/>
              <a:t>De</a:t>
            </a:r>
            <a:r>
              <a:rPr dirty="0" spc="85"/>
              <a:t> </a:t>
            </a:r>
            <a:r>
              <a:rPr dirty="0" spc="-50"/>
              <a:t>esta</a:t>
            </a:r>
            <a:r>
              <a:rPr dirty="0" spc="85"/>
              <a:t> </a:t>
            </a:r>
            <a:r>
              <a:rPr dirty="0" spc="-100"/>
              <a:t>manera,</a:t>
            </a:r>
            <a:r>
              <a:rPr dirty="0" spc="85"/>
              <a:t> </a:t>
            </a:r>
            <a:r>
              <a:rPr dirty="0" spc="-80"/>
              <a:t>el</a:t>
            </a:r>
            <a:r>
              <a:rPr dirty="0" spc="85"/>
              <a:t> </a:t>
            </a:r>
            <a:r>
              <a:rPr dirty="0" spc="-90"/>
              <a:t>origen</a:t>
            </a:r>
            <a:r>
              <a:rPr dirty="0" spc="85"/>
              <a:t> </a:t>
            </a:r>
            <a:r>
              <a:rPr dirty="0" spc="-35"/>
              <a:t>puede</a:t>
            </a:r>
            <a:r>
              <a:rPr dirty="0" spc="85"/>
              <a:t> </a:t>
            </a:r>
            <a:r>
              <a:rPr dirty="0" spc="-110"/>
              <a:t>construir</a:t>
            </a:r>
            <a:r>
              <a:rPr dirty="0" spc="-114"/>
              <a:t> </a:t>
            </a:r>
            <a:r>
              <a:rPr dirty="0" spc="-45"/>
              <a:t>una</a:t>
            </a:r>
            <a:r>
              <a:rPr dirty="0" spc="-225"/>
              <a:t> </a:t>
            </a:r>
            <a:r>
              <a:rPr dirty="0" spc="-100"/>
              <a:t>lista</a:t>
            </a:r>
            <a:r>
              <a:rPr dirty="0" spc="-225"/>
              <a:t> </a:t>
            </a:r>
            <a:r>
              <a:rPr dirty="0"/>
              <a:t>de</a:t>
            </a:r>
            <a:r>
              <a:rPr dirty="0" spc="-225"/>
              <a:t> </a:t>
            </a:r>
            <a:r>
              <a:rPr dirty="0" spc="-55"/>
              <a:t>todos</a:t>
            </a:r>
            <a:r>
              <a:rPr dirty="0" spc="-225"/>
              <a:t> </a:t>
            </a:r>
            <a:r>
              <a:rPr dirty="0" spc="-75"/>
              <a:t>los</a:t>
            </a:r>
            <a:r>
              <a:rPr dirty="0" spc="-225"/>
              <a:t> </a:t>
            </a:r>
            <a:r>
              <a:rPr dirty="0" spc="-45"/>
              <a:t>nodos</a:t>
            </a:r>
            <a:r>
              <a:rPr dirty="0" spc="-225"/>
              <a:t> </a:t>
            </a:r>
            <a:r>
              <a:rPr dirty="0" spc="-40"/>
              <a:t>que</a:t>
            </a:r>
            <a:r>
              <a:rPr dirty="0" spc="-225"/>
              <a:t> </a:t>
            </a:r>
            <a:r>
              <a:rPr dirty="0" spc="-5"/>
              <a:t>ha</a:t>
            </a:r>
            <a:r>
              <a:rPr dirty="0" spc="-225"/>
              <a:t> </a:t>
            </a:r>
            <a:r>
              <a:rPr dirty="0" spc="-55"/>
              <a:t>atravesado</a:t>
            </a:r>
            <a:r>
              <a:rPr dirty="0" spc="-225"/>
              <a:t> </a:t>
            </a:r>
            <a:r>
              <a:rPr dirty="0" spc="-80"/>
              <a:t>el</a:t>
            </a:r>
            <a:r>
              <a:rPr dirty="0" spc="-225"/>
              <a:t> </a:t>
            </a:r>
            <a:r>
              <a:rPr dirty="0" spc="-45"/>
              <a:t>paquete</a:t>
            </a:r>
            <a:r>
              <a:rPr dirty="0" spc="-225"/>
              <a:t> </a:t>
            </a:r>
            <a:r>
              <a:rPr dirty="0" spc="-45"/>
              <a:t>hasta</a:t>
            </a:r>
            <a:r>
              <a:rPr dirty="0" spc="60"/>
              <a:t> </a:t>
            </a:r>
            <a:r>
              <a:rPr dirty="0" spc="-85"/>
              <a:t>llegar</a:t>
            </a:r>
            <a:r>
              <a:rPr dirty="0" spc="-229"/>
              <a:t> </a:t>
            </a:r>
            <a:r>
              <a:rPr dirty="0" spc="-35"/>
              <a:t>al</a:t>
            </a:r>
            <a:r>
              <a:rPr dirty="0" spc="-229"/>
              <a:t> </a:t>
            </a:r>
            <a:r>
              <a:rPr dirty="0" spc="-114"/>
              <a:t>destino.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32519" y="1661159"/>
            <a:ext cx="14288769" cy="6080760"/>
            <a:chOff x="1332519" y="1661159"/>
            <a:chExt cx="14288769" cy="60807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3511" y="1661159"/>
              <a:ext cx="8857487" cy="393496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1215" y="3806951"/>
              <a:ext cx="8939783" cy="393496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119" y="2874263"/>
              <a:ext cx="4038599" cy="3934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5621000" cy="8801100"/>
          </a:xfrm>
          <a:custGeom>
            <a:avLst/>
            <a:gdLst/>
            <a:ahLst/>
            <a:cxnLst/>
            <a:rect l="l" t="t" r="r" b="b"/>
            <a:pathLst>
              <a:path w="15621000" h="8801100">
                <a:moveTo>
                  <a:pt x="15620998" y="8801099"/>
                </a:moveTo>
                <a:lnTo>
                  <a:pt x="0" y="8801099"/>
                </a:lnTo>
                <a:lnTo>
                  <a:pt x="0" y="0"/>
                </a:lnTo>
                <a:lnTo>
                  <a:pt x="15620998" y="0"/>
                </a:lnTo>
                <a:lnTo>
                  <a:pt x="15620998" y="8801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167669" y="0"/>
            <a:ext cx="6453505" cy="8801100"/>
            <a:chOff x="9167669" y="0"/>
            <a:chExt cx="6453505" cy="88011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7337" y="0"/>
              <a:ext cx="5943662" cy="632586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7669" y="2991799"/>
              <a:ext cx="6453330" cy="58093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7128" y="1166254"/>
              <a:ext cx="4419599" cy="2895599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760590" y="1429591"/>
            <a:ext cx="3515995" cy="3225165"/>
          </a:xfrm>
          <a:custGeom>
            <a:avLst/>
            <a:gdLst/>
            <a:ahLst/>
            <a:cxnLst/>
            <a:rect l="l" t="t" r="r" b="b"/>
            <a:pathLst>
              <a:path w="3515995" h="3225165">
                <a:moveTo>
                  <a:pt x="3031790" y="3224631"/>
                </a:moveTo>
                <a:lnTo>
                  <a:pt x="483848" y="3224631"/>
                </a:lnTo>
                <a:lnTo>
                  <a:pt x="437250" y="3222417"/>
                </a:lnTo>
                <a:lnTo>
                  <a:pt x="391906" y="3215909"/>
                </a:lnTo>
                <a:lnTo>
                  <a:pt x="348017" y="3205311"/>
                </a:lnTo>
                <a:lnTo>
                  <a:pt x="305787" y="3190825"/>
                </a:lnTo>
                <a:lnTo>
                  <a:pt x="265418" y="3172654"/>
                </a:lnTo>
                <a:lnTo>
                  <a:pt x="227114" y="3151000"/>
                </a:lnTo>
                <a:lnTo>
                  <a:pt x="191077" y="3126066"/>
                </a:lnTo>
                <a:lnTo>
                  <a:pt x="157510" y="3098056"/>
                </a:lnTo>
                <a:lnTo>
                  <a:pt x="126615" y="3067171"/>
                </a:lnTo>
                <a:lnTo>
                  <a:pt x="98595" y="3033614"/>
                </a:lnTo>
                <a:lnTo>
                  <a:pt x="73654" y="2997588"/>
                </a:lnTo>
                <a:lnTo>
                  <a:pt x="51993" y="2959296"/>
                </a:lnTo>
                <a:lnTo>
                  <a:pt x="33816" y="2918941"/>
                </a:lnTo>
                <a:lnTo>
                  <a:pt x="19326" y="2876724"/>
                </a:lnTo>
                <a:lnTo>
                  <a:pt x="8724" y="2832849"/>
                </a:lnTo>
                <a:lnTo>
                  <a:pt x="2214" y="2787519"/>
                </a:lnTo>
                <a:lnTo>
                  <a:pt x="0" y="2740936"/>
                </a:lnTo>
                <a:lnTo>
                  <a:pt x="0" y="483694"/>
                </a:lnTo>
                <a:lnTo>
                  <a:pt x="2214" y="437111"/>
                </a:lnTo>
                <a:lnTo>
                  <a:pt x="8724" y="391781"/>
                </a:lnTo>
                <a:lnTo>
                  <a:pt x="19326" y="347906"/>
                </a:lnTo>
                <a:lnTo>
                  <a:pt x="33816" y="305690"/>
                </a:lnTo>
                <a:lnTo>
                  <a:pt x="51993" y="265334"/>
                </a:lnTo>
                <a:lnTo>
                  <a:pt x="73654" y="227042"/>
                </a:lnTo>
                <a:lnTo>
                  <a:pt x="98595" y="191016"/>
                </a:lnTo>
                <a:lnTo>
                  <a:pt x="126615" y="157460"/>
                </a:lnTo>
                <a:lnTo>
                  <a:pt x="157510" y="126575"/>
                </a:lnTo>
                <a:lnTo>
                  <a:pt x="191077" y="98564"/>
                </a:lnTo>
                <a:lnTo>
                  <a:pt x="227114" y="73630"/>
                </a:lnTo>
                <a:lnTo>
                  <a:pt x="265418" y="51977"/>
                </a:lnTo>
                <a:lnTo>
                  <a:pt x="305787" y="33805"/>
                </a:lnTo>
                <a:lnTo>
                  <a:pt x="348017" y="19319"/>
                </a:lnTo>
                <a:lnTo>
                  <a:pt x="391906" y="8721"/>
                </a:lnTo>
                <a:lnTo>
                  <a:pt x="437250" y="2214"/>
                </a:lnTo>
                <a:lnTo>
                  <a:pt x="483848" y="0"/>
                </a:lnTo>
                <a:lnTo>
                  <a:pt x="3031790" y="0"/>
                </a:lnTo>
                <a:lnTo>
                  <a:pt x="3079613" y="2366"/>
                </a:lnTo>
                <a:lnTo>
                  <a:pt x="3126625" y="9379"/>
                </a:lnTo>
                <a:lnTo>
                  <a:pt x="3172510" y="20907"/>
                </a:lnTo>
                <a:lnTo>
                  <a:pt x="3216951" y="36819"/>
                </a:lnTo>
                <a:lnTo>
                  <a:pt x="3259630" y="56982"/>
                </a:lnTo>
                <a:lnTo>
                  <a:pt x="3300230" y="81266"/>
                </a:lnTo>
                <a:lnTo>
                  <a:pt x="3338433" y="109539"/>
                </a:lnTo>
                <a:lnTo>
                  <a:pt x="3373923" y="141670"/>
                </a:lnTo>
                <a:lnTo>
                  <a:pt x="3406064" y="177149"/>
                </a:lnTo>
                <a:lnTo>
                  <a:pt x="3434346" y="215340"/>
                </a:lnTo>
                <a:lnTo>
                  <a:pt x="3458638" y="255927"/>
                </a:lnTo>
                <a:lnTo>
                  <a:pt x="3478808" y="298592"/>
                </a:lnTo>
                <a:lnTo>
                  <a:pt x="3494724" y="343019"/>
                </a:lnTo>
                <a:lnTo>
                  <a:pt x="3506256" y="388889"/>
                </a:lnTo>
                <a:lnTo>
                  <a:pt x="3513271" y="435887"/>
                </a:lnTo>
                <a:lnTo>
                  <a:pt x="3515639" y="483694"/>
                </a:lnTo>
                <a:lnTo>
                  <a:pt x="3515639" y="2740936"/>
                </a:lnTo>
                <a:lnTo>
                  <a:pt x="3513424" y="2787519"/>
                </a:lnTo>
                <a:lnTo>
                  <a:pt x="3506914" y="2832849"/>
                </a:lnTo>
                <a:lnTo>
                  <a:pt x="3496313" y="2876724"/>
                </a:lnTo>
                <a:lnTo>
                  <a:pt x="3481822" y="2918941"/>
                </a:lnTo>
                <a:lnTo>
                  <a:pt x="3463645" y="2959296"/>
                </a:lnTo>
                <a:lnTo>
                  <a:pt x="3441984" y="2997588"/>
                </a:lnTo>
                <a:lnTo>
                  <a:pt x="3417043" y="3033614"/>
                </a:lnTo>
                <a:lnTo>
                  <a:pt x="3389023" y="3067171"/>
                </a:lnTo>
                <a:lnTo>
                  <a:pt x="3358129" y="3098056"/>
                </a:lnTo>
                <a:lnTo>
                  <a:pt x="3324561" y="3126066"/>
                </a:lnTo>
                <a:lnTo>
                  <a:pt x="3288524" y="3151000"/>
                </a:lnTo>
                <a:lnTo>
                  <a:pt x="3250220" y="3172654"/>
                </a:lnTo>
                <a:lnTo>
                  <a:pt x="3209851" y="3190825"/>
                </a:lnTo>
                <a:lnTo>
                  <a:pt x="3167621" y="3205311"/>
                </a:lnTo>
                <a:lnTo>
                  <a:pt x="3123733" y="3215909"/>
                </a:lnTo>
                <a:lnTo>
                  <a:pt x="3078388" y="3222417"/>
                </a:lnTo>
                <a:lnTo>
                  <a:pt x="3031790" y="3224631"/>
                </a:lnTo>
                <a:close/>
              </a:path>
            </a:pathLst>
          </a:custGeom>
          <a:solidFill>
            <a:srgbClr val="0F6FFE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67409" y="1505206"/>
            <a:ext cx="3295650" cy="114554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just" marL="12700" marR="5080">
              <a:lnSpc>
                <a:spcPts val="2100"/>
              </a:lnSpc>
              <a:spcBef>
                <a:spcPts val="520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100" spc="5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100" spc="5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herramienta</a:t>
            </a:r>
            <a:r>
              <a:rPr dirty="0" sz="2100" spc="5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código</a:t>
            </a:r>
            <a:r>
              <a:rPr dirty="0" sz="2100" spc="2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abierto</a:t>
            </a:r>
            <a:r>
              <a:rPr dirty="0" sz="2100" spc="2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 spc="45">
                <a:solidFill>
                  <a:srgbClr val="FFFFFF"/>
                </a:solidFill>
                <a:latin typeface="Verdana"/>
                <a:cs typeface="Verdana"/>
              </a:rPr>
              <a:t>creada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100" spc="1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1998</a:t>
            </a:r>
            <a:r>
              <a:rPr dirty="0" sz="2100" spc="1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2100" spc="1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100" spc="1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muy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reconocida</a:t>
            </a:r>
            <a:r>
              <a:rPr dirty="0" sz="2100" spc="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100" spc="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100" spc="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mundo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67409" y="3105406"/>
            <a:ext cx="1809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funcionalidad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67409" y="2572006"/>
            <a:ext cx="3299460" cy="87884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r" marL="12700" marR="5080">
              <a:lnSpc>
                <a:spcPts val="2100"/>
              </a:lnSpc>
              <a:spcBef>
                <a:spcPts val="520"/>
              </a:spcBef>
              <a:tabLst>
                <a:tab pos="1964055" algn="l"/>
                <a:tab pos="2030095" algn="l"/>
                <a:tab pos="2985770" algn="l"/>
              </a:tabLst>
            </a:pP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seguridad informatica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endParaRPr sz="2100">
              <a:latin typeface="Verdana"/>
              <a:cs typeface="Verdana"/>
            </a:endParaRPr>
          </a:p>
          <a:p>
            <a:pPr algn="r" marR="10160">
              <a:lnSpc>
                <a:spcPts val="2100"/>
              </a:lnSpc>
            </a:pP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67409" y="3372106"/>
            <a:ext cx="329437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2270" algn="l"/>
                <a:tab pos="2503805" algn="l"/>
              </a:tabLst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escaneo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redes,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67409" y="3638806"/>
            <a:ext cx="3294379" cy="87884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just" marL="12700" marR="5080">
              <a:lnSpc>
                <a:spcPts val="2100"/>
              </a:lnSpc>
              <a:spcBef>
                <a:spcPts val="520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2100" spc="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100" spc="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r>
              <a:rPr dirty="0" sz="2100" spc="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que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ha</a:t>
            </a:r>
            <a:r>
              <a:rPr dirty="0" sz="21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ido</a:t>
            </a:r>
            <a:r>
              <a:rPr dirty="0" sz="21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mejorando</a:t>
            </a:r>
            <a:r>
              <a:rPr dirty="0" sz="21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21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el correr</a:t>
            </a:r>
            <a:r>
              <a:rPr dirty="0" sz="21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21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años.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5202698" y="1649353"/>
            <a:ext cx="4389755" cy="2785110"/>
          </a:xfrm>
          <a:custGeom>
            <a:avLst/>
            <a:gdLst/>
            <a:ahLst/>
            <a:cxnLst/>
            <a:rect l="l" t="t" r="r" b="b"/>
            <a:pathLst>
              <a:path w="4389755" h="2785110">
                <a:moveTo>
                  <a:pt x="3971359" y="2785109"/>
                </a:moveTo>
                <a:lnTo>
                  <a:pt x="418049" y="2785109"/>
                </a:lnTo>
                <a:lnTo>
                  <a:pt x="369295" y="2782299"/>
                </a:lnTo>
                <a:lnTo>
                  <a:pt x="322194" y="2774076"/>
                </a:lnTo>
                <a:lnTo>
                  <a:pt x="277058" y="2760754"/>
                </a:lnTo>
                <a:lnTo>
                  <a:pt x="234201" y="2742647"/>
                </a:lnTo>
                <a:lnTo>
                  <a:pt x="193937" y="2720068"/>
                </a:lnTo>
                <a:lnTo>
                  <a:pt x="156580" y="2693331"/>
                </a:lnTo>
                <a:lnTo>
                  <a:pt x="122443" y="2662748"/>
                </a:lnTo>
                <a:lnTo>
                  <a:pt x="91840" y="2628634"/>
                </a:lnTo>
                <a:lnTo>
                  <a:pt x="65085" y="2591302"/>
                </a:lnTo>
                <a:lnTo>
                  <a:pt x="42490" y="2551066"/>
                </a:lnTo>
                <a:lnTo>
                  <a:pt x="24371" y="2508238"/>
                </a:lnTo>
                <a:lnTo>
                  <a:pt x="11040" y="2463133"/>
                </a:lnTo>
                <a:lnTo>
                  <a:pt x="2812" y="2416063"/>
                </a:lnTo>
                <a:lnTo>
                  <a:pt x="0" y="2367343"/>
                </a:lnTo>
                <a:lnTo>
                  <a:pt x="0" y="417766"/>
                </a:lnTo>
                <a:lnTo>
                  <a:pt x="2812" y="369046"/>
                </a:lnTo>
                <a:lnTo>
                  <a:pt x="11040" y="321976"/>
                </a:lnTo>
                <a:lnTo>
                  <a:pt x="24371" y="276871"/>
                </a:lnTo>
                <a:lnTo>
                  <a:pt x="42490" y="234043"/>
                </a:lnTo>
                <a:lnTo>
                  <a:pt x="65085" y="193806"/>
                </a:lnTo>
                <a:lnTo>
                  <a:pt x="91840" y="156474"/>
                </a:lnTo>
                <a:lnTo>
                  <a:pt x="122443" y="122360"/>
                </a:lnTo>
                <a:lnTo>
                  <a:pt x="156580" y="91778"/>
                </a:lnTo>
                <a:lnTo>
                  <a:pt x="193937" y="65041"/>
                </a:lnTo>
                <a:lnTo>
                  <a:pt x="234201" y="42462"/>
                </a:lnTo>
                <a:lnTo>
                  <a:pt x="277058" y="24355"/>
                </a:lnTo>
                <a:lnTo>
                  <a:pt x="322194" y="11033"/>
                </a:lnTo>
                <a:lnTo>
                  <a:pt x="369295" y="2810"/>
                </a:lnTo>
                <a:lnTo>
                  <a:pt x="418049" y="0"/>
                </a:lnTo>
                <a:lnTo>
                  <a:pt x="3971359" y="0"/>
                </a:lnTo>
                <a:lnTo>
                  <a:pt x="4018530" y="2666"/>
                </a:lnTo>
                <a:lnTo>
                  <a:pt x="4064736" y="10553"/>
                </a:lnTo>
                <a:lnTo>
                  <a:pt x="4109567" y="23490"/>
                </a:lnTo>
                <a:lnTo>
                  <a:pt x="4152615" y="41309"/>
                </a:lnTo>
                <a:lnTo>
                  <a:pt x="4193470" y="63840"/>
                </a:lnTo>
                <a:lnTo>
                  <a:pt x="4231722" y="90914"/>
                </a:lnTo>
                <a:lnTo>
                  <a:pt x="4266964" y="122360"/>
                </a:lnTo>
                <a:lnTo>
                  <a:pt x="4298432" y="157578"/>
                </a:lnTo>
                <a:lnTo>
                  <a:pt x="4325524" y="195805"/>
                </a:lnTo>
                <a:lnTo>
                  <a:pt x="4348070" y="236633"/>
                </a:lnTo>
                <a:lnTo>
                  <a:pt x="4365901" y="279651"/>
                </a:lnTo>
                <a:lnTo>
                  <a:pt x="4378847" y="324452"/>
                </a:lnTo>
                <a:lnTo>
                  <a:pt x="4386739" y="370627"/>
                </a:lnTo>
                <a:lnTo>
                  <a:pt x="4389408" y="417766"/>
                </a:lnTo>
                <a:lnTo>
                  <a:pt x="4389408" y="2367343"/>
                </a:lnTo>
                <a:lnTo>
                  <a:pt x="4386739" y="2414482"/>
                </a:lnTo>
                <a:lnTo>
                  <a:pt x="4378847" y="2460656"/>
                </a:lnTo>
                <a:lnTo>
                  <a:pt x="4365901" y="2505457"/>
                </a:lnTo>
                <a:lnTo>
                  <a:pt x="4348070" y="2548476"/>
                </a:lnTo>
                <a:lnTo>
                  <a:pt x="4325524" y="2589303"/>
                </a:lnTo>
                <a:lnTo>
                  <a:pt x="4298432" y="2627530"/>
                </a:lnTo>
                <a:lnTo>
                  <a:pt x="4266964" y="2662748"/>
                </a:lnTo>
                <a:lnTo>
                  <a:pt x="4231722" y="2694195"/>
                </a:lnTo>
                <a:lnTo>
                  <a:pt x="4193470" y="2721269"/>
                </a:lnTo>
                <a:lnTo>
                  <a:pt x="4152615" y="2743800"/>
                </a:lnTo>
                <a:lnTo>
                  <a:pt x="4109567" y="2761618"/>
                </a:lnTo>
                <a:lnTo>
                  <a:pt x="4064736" y="2774556"/>
                </a:lnTo>
                <a:lnTo>
                  <a:pt x="4018530" y="2782443"/>
                </a:lnTo>
                <a:lnTo>
                  <a:pt x="3971359" y="2785109"/>
                </a:lnTo>
                <a:close/>
              </a:path>
            </a:pathLst>
          </a:custGeom>
          <a:solidFill>
            <a:srgbClr val="0F6FFE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403502" y="1771906"/>
            <a:ext cx="2940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3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961097" y="1771906"/>
            <a:ext cx="126301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0080" algn="l"/>
              </a:tabLst>
            </a:pP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gran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487807" y="1771906"/>
            <a:ext cx="9842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30">
                <a:solidFill>
                  <a:srgbClr val="FFFFFF"/>
                </a:solidFill>
                <a:latin typeface="Verdana"/>
                <a:cs typeface="Verdana"/>
              </a:rPr>
              <a:t>utilidad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35890" y="1771906"/>
            <a:ext cx="6496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03502" y="2038606"/>
            <a:ext cx="13106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30">
                <a:solidFill>
                  <a:srgbClr val="FFFFFF"/>
                </a:solidFill>
                <a:latin typeface="Verdana"/>
                <a:cs typeface="Verdana"/>
              </a:rPr>
              <a:t>identificar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087565" y="2038606"/>
            <a:ext cx="3892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850444" y="2038606"/>
            <a:ext cx="15367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30">
                <a:solidFill>
                  <a:srgbClr val="FFFFFF"/>
                </a:solidFill>
                <a:latin typeface="Verdana"/>
                <a:cs typeface="Verdana"/>
              </a:rPr>
              <a:t>dispositivos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403502" y="2305306"/>
            <a:ext cx="20466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6739" algn="l"/>
              </a:tabLst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conectados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709055" y="2305306"/>
            <a:ext cx="16713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8830" algn="l"/>
                <a:tab pos="1515110" algn="l"/>
              </a:tabLst>
            </a:pP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red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403502" y="2572006"/>
            <a:ext cx="28270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1585" algn="l"/>
              </a:tabLst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obtener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430621" y="2572006"/>
            <a:ext cx="95376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6580" algn="l"/>
              </a:tabLst>
            </a:pP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403502" y="2838706"/>
            <a:ext cx="3348354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4135" algn="l"/>
                <a:tab pos="2334260" algn="l"/>
              </a:tabLst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mismos,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55">
                <a:solidFill>
                  <a:srgbClr val="FFFFFF"/>
                </a:solidFill>
                <a:latin typeface="Verdana"/>
                <a:cs typeface="Verdana"/>
              </a:rPr>
              <a:t>como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pueden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964684" y="2838706"/>
            <a:ext cx="4191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ser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403502" y="3105406"/>
            <a:ext cx="39782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6035" algn="l"/>
              </a:tabLst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aplicaciones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instaladas,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403502" y="3372106"/>
            <a:ext cx="3983990" cy="87884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just" marL="12700" marR="5080">
              <a:lnSpc>
                <a:spcPts val="2100"/>
              </a:lnSpc>
              <a:spcBef>
                <a:spcPts val="520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puertos</a:t>
            </a:r>
            <a:r>
              <a:rPr dirty="0" sz="21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1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servicios</a:t>
            </a:r>
            <a:r>
              <a:rPr dirty="0" sz="21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abiertos</a:t>
            </a:r>
            <a:r>
              <a:rPr dirty="0" sz="21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posibles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vulnerabilidades</a:t>
            </a: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seguridad.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017224" y="5532519"/>
            <a:ext cx="11939270" cy="2870835"/>
            <a:chOff x="2017224" y="5532519"/>
            <a:chExt cx="11939270" cy="2870835"/>
          </a:xfrm>
        </p:grpSpPr>
        <p:sp>
          <p:nvSpPr>
            <p:cNvPr id="30" name="object 30" descr=""/>
            <p:cNvSpPr/>
            <p:nvPr/>
          </p:nvSpPr>
          <p:spPr>
            <a:xfrm>
              <a:off x="2017224" y="5532519"/>
              <a:ext cx="11939270" cy="2870835"/>
            </a:xfrm>
            <a:custGeom>
              <a:avLst/>
              <a:gdLst/>
              <a:ahLst/>
              <a:cxnLst/>
              <a:rect l="l" t="t" r="r" b="b"/>
              <a:pathLst>
                <a:path w="11939269" h="2870834">
                  <a:moveTo>
                    <a:pt x="11508590" y="2870574"/>
                  </a:moveTo>
                  <a:lnTo>
                    <a:pt x="430642" y="2870574"/>
                  </a:lnTo>
                  <a:lnTo>
                    <a:pt x="383718" y="2868047"/>
                  </a:lnTo>
                  <a:lnTo>
                    <a:pt x="338259" y="2860643"/>
                  </a:lnTo>
                  <a:lnTo>
                    <a:pt x="294525" y="2848623"/>
                  </a:lnTo>
                  <a:lnTo>
                    <a:pt x="252781" y="2832250"/>
                  </a:lnTo>
                  <a:lnTo>
                    <a:pt x="213288" y="2811786"/>
                  </a:lnTo>
                  <a:lnTo>
                    <a:pt x="176310" y="2787496"/>
                  </a:lnTo>
                  <a:lnTo>
                    <a:pt x="142109" y="2759641"/>
                  </a:lnTo>
                  <a:lnTo>
                    <a:pt x="110947" y="2728483"/>
                  </a:lnTo>
                  <a:lnTo>
                    <a:pt x="83088" y="2694287"/>
                  </a:lnTo>
                  <a:lnTo>
                    <a:pt x="58795" y="2657313"/>
                  </a:lnTo>
                  <a:lnTo>
                    <a:pt x="38329" y="2617825"/>
                  </a:lnTo>
                  <a:lnTo>
                    <a:pt x="21954" y="2576087"/>
                  </a:lnTo>
                  <a:lnTo>
                    <a:pt x="9932" y="2532359"/>
                  </a:lnTo>
                  <a:lnTo>
                    <a:pt x="2526" y="2486905"/>
                  </a:lnTo>
                  <a:lnTo>
                    <a:pt x="0" y="2439988"/>
                  </a:lnTo>
                  <a:lnTo>
                    <a:pt x="0" y="430586"/>
                  </a:lnTo>
                  <a:lnTo>
                    <a:pt x="2526" y="383669"/>
                  </a:lnTo>
                  <a:lnTo>
                    <a:pt x="9932" y="338215"/>
                  </a:lnTo>
                  <a:lnTo>
                    <a:pt x="21954" y="294487"/>
                  </a:lnTo>
                  <a:lnTo>
                    <a:pt x="38329" y="252748"/>
                  </a:lnTo>
                  <a:lnTo>
                    <a:pt x="58795" y="213261"/>
                  </a:lnTo>
                  <a:lnTo>
                    <a:pt x="83088" y="176287"/>
                  </a:lnTo>
                  <a:lnTo>
                    <a:pt x="110947" y="142090"/>
                  </a:lnTo>
                  <a:lnTo>
                    <a:pt x="142109" y="110933"/>
                  </a:lnTo>
                  <a:lnTo>
                    <a:pt x="176310" y="83078"/>
                  </a:lnTo>
                  <a:lnTo>
                    <a:pt x="213288" y="58787"/>
                  </a:lnTo>
                  <a:lnTo>
                    <a:pt x="252781" y="38324"/>
                  </a:lnTo>
                  <a:lnTo>
                    <a:pt x="294525" y="21951"/>
                  </a:lnTo>
                  <a:lnTo>
                    <a:pt x="338259" y="9931"/>
                  </a:lnTo>
                  <a:lnTo>
                    <a:pt x="383718" y="2526"/>
                  </a:lnTo>
                  <a:lnTo>
                    <a:pt x="430642" y="0"/>
                  </a:lnTo>
                  <a:lnTo>
                    <a:pt x="11508590" y="0"/>
                  </a:lnTo>
                  <a:lnTo>
                    <a:pt x="11555513" y="2526"/>
                  </a:lnTo>
                  <a:lnTo>
                    <a:pt x="11600973" y="9931"/>
                  </a:lnTo>
                  <a:lnTo>
                    <a:pt x="11644706" y="21951"/>
                  </a:lnTo>
                  <a:lnTo>
                    <a:pt x="11686451" y="38324"/>
                  </a:lnTo>
                  <a:lnTo>
                    <a:pt x="11725944" y="58787"/>
                  </a:lnTo>
                  <a:lnTo>
                    <a:pt x="11762922" y="83078"/>
                  </a:lnTo>
                  <a:lnTo>
                    <a:pt x="11797123" y="110933"/>
                  </a:lnTo>
                  <a:lnTo>
                    <a:pt x="11828285" y="142090"/>
                  </a:lnTo>
                  <a:lnTo>
                    <a:pt x="11856143" y="176287"/>
                  </a:lnTo>
                  <a:lnTo>
                    <a:pt x="11880437" y="213261"/>
                  </a:lnTo>
                  <a:lnTo>
                    <a:pt x="11900903" y="252748"/>
                  </a:lnTo>
                  <a:lnTo>
                    <a:pt x="11917278" y="294487"/>
                  </a:lnTo>
                  <a:lnTo>
                    <a:pt x="11929300" y="338215"/>
                  </a:lnTo>
                  <a:lnTo>
                    <a:pt x="11936706" y="383669"/>
                  </a:lnTo>
                  <a:lnTo>
                    <a:pt x="11939232" y="430586"/>
                  </a:lnTo>
                  <a:lnTo>
                    <a:pt x="11939232" y="2439988"/>
                  </a:lnTo>
                  <a:lnTo>
                    <a:pt x="11936706" y="2486905"/>
                  </a:lnTo>
                  <a:lnTo>
                    <a:pt x="11929300" y="2532359"/>
                  </a:lnTo>
                  <a:lnTo>
                    <a:pt x="11917278" y="2576087"/>
                  </a:lnTo>
                  <a:lnTo>
                    <a:pt x="11900903" y="2617825"/>
                  </a:lnTo>
                  <a:lnTo>
                    <a:pt x="11880437" y="2657313"/>
                  </a:lnTo>
                  <a:lnTo>
                    <a:pt x="11856143" y="2694287"/>
                  </a:lnTo>
                  <a:lnTo>
                    <a:pt x="11828285" y="2728483"/>
                  </a:lnTo>
                  <a:lnTo>
                    <a:pt x="11797123" y="2759641"/>
                  </a:lnTo>
                  <a:lnTo>
                    <a:pt x="11762922" y="2787496"/>
                  </a:lnTo>
                  <a:lnTo>
                    <a:pt x="11725944" y="2811786"/>
                  </a:lnTo>
                  <a:lnTo>
                    <a:pt x="11686451" y="2832250"/>
                  </a:lnTo>
                  <a:lnTo>
                    <a:pt x="11644706" y="2848623"/>
                  </a:lnTo>
                  <a:lnTo>
                    <a:pt x="11600973" y="2860643"/>
                  </a:lnTo>
                  <a:lnTo>
                    <a:pt x="11555513" y="2868047"/>
                  </a:lnTo>
                  <a:lnTo>
                    <a:pt x="11508590" y="2870574"/>
                  </a:lnTo>
                  <a:close/>
                </a:path>
              </a:pathLst>
            </a:custGeom>
            <a:solidFill>
              <a:srgbClr val="9837AA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834" y="5776213"/>
              <a:ext cx="89593" cy="8959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834" y="6027075"/>
              <a:ext cx="89593" cy="8959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834" y="6277936"/>
              <a:ext cx="89593" cy="8959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834" y="6528798"/>
              <a:ext cx="89593" cy="8959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834" y="6779660"/>
              <a:ext cx="89593" cy="8959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834" y="7030521"/>
              <a:ext cx="89593" cy="8959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834" y="7532245"/>
              <a:ext cx="89593" cy="8959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834" y="7783107"/>
              <a:ext cx="89593" cy="8959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834" y="8033968"/>
              <a:ext cx="89593" cy="89593"/>
            </a:xfrm>
            <a:prstGeom prst="rect">
              <a:avLst/>
            </a:prstGeom>
          </p:spPr>
        </p:pic>
      </p:grpSp>
      <p:sp>
        <p:nvSpPr>
          <p:cNvPr id="40" name="object 40" descr=""/>
          <p:cNvSpPr/>
          <p:nvPr/>
        </p:nvSpPr>
        <p:spPr>
          <a:xfrm>
            <a:off x="7258435" y="5073781"/>
            <a:ext cx="339725" cy="19050"/>
          </a:xfrm>
          <a:custGeom>
            <a:avLst/>
            <a:gdLst/>
            <a:ahLst/>
            <a:cxnLst/>
            <a:rect l="l" t="t" r="r" b="b"/>
            <a:pathLst>
              <a:path w="339725" h="19050">
                <a:moveTo>
                  <a:pt x="339720" y="19049"/>
                </a:moveTo>
                <a:lnTo>
                  <a:pt x="0" y="19049"/>
                </a:lnTo>
                <a:lnTo>
                  <a:pt x="0" y="0"/>
                </a:lnTo>
                <a:lnTo>
                  <a:pt x="339720" y="0"/>
                </a:lnTo>
                <a:lnTo>
                  <a:pt x="33972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2253093" y="4775331"/>
            <a:ext cx="11513185" cy="3456304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3606800" marR="402590" indent="-3594735">
              <a:lnSpc>
                <a:spcPts val="2100"/>
              </a:lnSpc>
              <a:spcBef>
                <a:spcPts val="520"/>
              </a:spcBef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Mediante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ejecución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algunos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u="heavy" sz="21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6"/>
              </a:rPr>
              <a:t>scri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pts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nos</a:t>
            </a:r>
            <a:r>
              <a:rPr dirty="0" sz="21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Verdana"/>
                <a:cs typeface="Verdana"/>
              </a:rPr>
              <a:t>permite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escanear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red</a:t>
            </a:r>
            <a:r>
              <a:rPr dirty="0" sz="21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Verdana"/>
                <a:cs typeface="Verdana"/>
              </a:rPr>
              <a:t>busca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vulnerabilidades.</a:t>
            </a:r>
            <a:r>
              <a:rPr dirty="0" sz="21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21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ejemplo: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Verdana"/>
              <a:cs typeface="Verdana"/>
            </a:endParaRPr>
          </a:p>
          <a:p>
            <a:pPr marL="39370" marR="3427095">
              <a:lnSpc>
                <a:spcPts val="1980"/>
              </a:lnSpc>
            </a:pPr>
            <a:r>
              <a:rPr dirty="0" sz="1950" spc="-100">
                <a:solidFill>
                  <a:srgbClr val="FFFFFF"/>
                </a:solidFill>
                <a:latin typeface="Verdana"/>
                <a:cs typeface="Verdana"/>
              </a:rPr>
              <a:t>Auth:</a:t>
            </a:r>
            <a:r>
              <a:rPr dirty="0" sz="19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ejecuta</a:t>
            </a:r>
            <a:r>
              <a:rPr dirty="0" sz="19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todos</a:t>
            </a:r>
            <a:r>
              <a:rPr dirty="0" sz="19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sus</a:t>
            </a:r>
            <a:r>
              <a:rPr dirty="0" sz="19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scripts</a:t>
            </a:r>
            <a:r>
              <a:rPr dirty="0" sz="19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disponibles</a:t>
            </a:r>
            <a:r>
              <a:rPr dirty="0" sz="19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9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autenticación 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Default: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ejecuta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scripts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45">
                <a:solidFill>
                  <a:srgbClr val="FFFFFF"/>
                </a:solidFill>
                <a:latin typeface="Verdana"/>
                <a:cs typeface="Verdana"/>
              </a:rPr>
              <a:t>básicos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defecto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herramienta 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Discovery:</a:t>
            </a:r>
            <a:r>
              <a:rPr dirty="0" sz="19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recupera</a:t>
            </a:r>
            <a:r>
              <a:rPr dirty="0" sz="19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r>
              <a:rPr dirty="0" sz="19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9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target</a:t>
            </a:r>
            <a:r>
              <a:rPr dirty="0" sz="19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víctima</a:t>
            </a:r>
            <a:endParaRPr sz="1950">
              <a:latin typeface="Verdana"/>
              <a:cs typeface="Verdana"/>
            </a:endParaRPr>
          </a:p>
          <a:p>
            <a:pPr marL="39370">
              <a:lnSpc>
                <a:spcPts val="1780"/>
              </a:lnSpc>
            </a:pPr>
            <a:r>
              <a:rPr dirty="0" sz="1950" spc="-125">
                <a:solidFill>
                  <a:srgbClr val="FFFFFF"/>
                </a:solidFill>
                <a:latin typeface="Verdana"/>
                <a:cs typeface="Verdana"/>
              </a:rPr>
              <a:t>External: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script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85">
                <a:solidFill>
                  <a:srgbClr val="FFFFFF"/>
                </a:solidFill>
                <a:latin typeface="Verdana"/>
                <a:cs typeface="Verdana"/>
              </a:rPr>
              <a:t>utilizar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recursos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externos</a:t>
            </a:r>
            <a:endParaRPr sz="1950">
              <a:latin typeface="Verdana"/>
              <a:cs typeface="Verdana"/>
            </a:endParaRPr>
          </a:p>
          <a:p>
            <a:pPr marL="39370">
              <a:lnSpc>
                <a:spcPts val="1975"/>
              </a:lnSpc>
            </a:pPr>
            <a:r>
              <a:rPr dirty="0" sz="1950" spc="-120">
                <a:solidFill>
                  <a:srgbClr val="FFFFFF"/>
                </a:solidFill>
                <a:latin typeface="Verdana"/>
                <a:cs typeface="Verdana"/>
              </a:rPr>
              <a:t>Intrusive: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utiliza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scripts</a:t>
            </a:r>
            <a:r>
              <a:rPr dirty="0" sz="19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son</a:t>
            </a:r>
            <a:r>
              <a:rPr dirty="0" sz="19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considerados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65">
                <a:solidFill>
                  <a:srgbClr val="FFFFFF"/>
                </a:solidFill>
                <a:latin typeface="Verdana"/>
                <a:cs typeface="Verdana"/>
              </a:rPr>
              <a:t>intrusivos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5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9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víctima</a:t>
            </a:r>
            <a:endParaRPr sz="1950">
              <a:latin typeface="Verdana"/>
              <a:cs typeface="Verdana"/>
            </a:endParaRPr>
          </a:p>
          <a:p>
            <a:pPr marL="39370" marR="5080">
              <a:lnSpc>
                <a:spcPts val="1980"/>
              </a:lnSpc>
              <a:spcBef>
                <a:spcPts val="185"/>
              </a:spcBef>
              <a:tabLst>
                <a:tab pos="1143000" algn="l"/>
                <a:tab pos="1642110" algn="l"/>
                <a:tab pos="2044700" algn="l"/>
                <a:tab pos="3438525" algn="l"/>
                <a:tab pos="3937635" algn="l"/>
                <a:tab pos="5271135" algn="l"/>
                <a:tab pos="6178550" algn="l"/>
                <a:tab pos="6544945" algn="l"/>
                <a:tab pos="7179309" algn="l"/>
                <a:tab pos="8735060" algn="l"/>
                <a:tab pos="9925050" algn="l"/>
                <a:tab pos="10517505" algn="l"/>
              </a:tabLst>
            </a:pP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Indicios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presencia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malware: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revisa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si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hay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conexiones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abiertas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950" spc="35">
                <a:solidFill>
                  <a:srgbClr val="FFFFFF"/>
                </a:solidFill>
                <a:latin typeface="Verdana"/>
                <a:cs typeface="Verdana"/>
              </a:rPr>
              <a:t>códigos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maliciosos</a:t>
            </a:r>
            <a:r>
              <a:rPr dirty="0" sz="195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95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backdoors</a:t>
            </a:r>
            <a:endParaRPr sz="1950">
              <a:latin typeface="Verdana"/>
              <a:cs typeface="Verdana"/>
            </a:endParaRPr>
          </a:p>
          <a:p>
            <a:pPr marL="39370">
              <a:lnSpc>
                <a:spcPts val="1780"/>
              </a:lnSpc>
            </a:pPr>
            <a:r>
              <a:rPr dirty="0" sz="1950" spc="-85">
                <a:solidFill>
                  <a:srgbClr val="FFFFFF"/>
                </a:solidFill>
                <a:latin typeface="Verdana"/>
                <a:cs typeface="Verdana"/>
              </a:rPr>
              <a:t>Safe:</a:t>
            </a:r>
            <a:r>
              <a:rPr dirty="0" sz="19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ejecuta</a:t>
            </a:r>
            <a:r>
              <a:rPr dirty="0" sz="19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scripts</a:t>
            </a:r>
            <a:r>
              <a:rPr dirty="0" sz="19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9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9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son</a:t>
            </a:r>
            <a:r>
              <a:rPr dirty="0" sz="19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intrusivos</a:t>
            </a:r>
            <a:endParaRPr sz="1950">
              <a:latin typeface="Verdana"/>
              <a:cs typeface="Verdana"/>
            </a:endParaRPr>
          </a:p>
          <a:p>
            <a:pPr marL="39370">
              <a:lnSpc>
                <a:spcPts val="1975"/>
              </a:lnSpc>
            </a:pPr>
            <a:r>
              <a:rPr dirty="0" sz="1950" spc="-110">
                <a:solidFill>
                  <a:srgbClr val="FFFFFF"/>
                </a:solidFill>
                <a:latin typeface="Verdana"/>
                <a:cs typeface="Verdana"/>
              </a:rPr>
              <a:t>Vuln: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descubre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vulnerabilidades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Verdana"/>
                <a:cs typeface="Verdana"/>
              </a:rPr>
              <a:t>más</a:t>
            </a:r>
            <a:r>
              <a:rPr dirty="0" sz="19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45">
                <a:solidFill>
                  <a:srgbClr val="FFFFFF"/>
                </a:solidFill>
                <a:latin typeface="Verdana"/>
                <a:cs typeface="Verdana"/>
              </a:rPr>
              <a:t>conocidas</a:t>
            </a:r>
            <a:endParaRPr sz="1950">
              <a:latin typeface="Verdana"/>
              <a:cs typeface="Verdana"/>
            </a:endParaRPr>
          </a:p>
          <a:p>
            <a:pPr marL="39370">
              <a:lnSpc>
                <a:spcPts val="2160"/>
              </a:lnSpc>
            </a:pPr>
            <a:r>
              <a:rPr dirty="0" sz="1950" spc="-130">
                <a:solidFill>
                  <a:srgbClr val="FFFFFF"/>
                </a:solidFill>
                <a:latin typeface="Verdana"/>
                <a:cs typeface="Verdana"/>
              </a:rPr>
              <a:t>All:</a:t>
            </a:r>
            <a:r>
              <a:rPr dirty="0" sz="19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ejecuta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absolutamente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todos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scripts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55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45">
                <a:solidFill>
                  <a:srgbClr val="FFFFFF"/>
                </a:solidFill>
                <a:latin typeface="Verdana"/>
                <a:cs typeface="Verdana"/>
              </a:rPr>
              <a:t>extensión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215">
                <a:solidFill>
                  <a:srgbClr val="FFFFFF"/>
                </a:solidFill>
                <a:latin typeface="Verdana"/>
                <a:cs typeface="Verdana"/>
              </a:rPr>
              <a:t>NSE</a:t>
            </a:r>
            <a:r>
              <a:rPr dirty="0" sz="1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Verdana"/>
                <a:cs typeface="Verdana"/>
              </a:rPr>
              <a:t>disponibles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9059" rIns="0" bIns="0" rtlCol="0" vert="horz">
            <a:spAutoFit/>
          </a:bodyPr>
          <a:lstStyle/>
          <a:p>
            <a:pPr marL="2280920">
              <a:lnSpc>
                <a:spcPct val="100000"/>
              </a:lnSpc>
              <a:spcBef>
                <a:spcPts val="100"/>
              </a:spcBef>
            </a:pPr>
            <a:r>
              <a:rPr dirty="0" sz="3100">
                <a:solidFill>
                  <a:srgbClr val="FFFFFF"/>
                </a:solidFill>
              </a:rPr>
              <a:t>N</a:t>
            </a:r>
            <a:r>
              <a:rPr dirty="0" sz="3100" spc="290">
                <a:solidFill>
                  <a:srgbClr val="FFFFFF"/>
                </a:solidFill>
              </a:rPr>
              <a:t> </a:t>
            </a:r>
            <a:r>
              <a:rPr dirty="0" sz="3100" spc="55">
                <a:solidFill>
                  <a:srgbClr val="FFFFFF"/>
                </a:solidFill>
              </a:rPr>
              <a:t>M</a:t>
            </a:r>
            <a:r>
              <a:rPr dirty="0" sz="3100" spc="295">
                <a:solidFill>
                  <a:srgbClr val="FFFFFF"/>
                </a:solidFill>
              </a:rPr>
              <a:t> </a:t>
            </a:r>
            <a:r>
              <a:rPr dirty="0" sz="3100">
                <a:solidFill>
                  <a:srgbClr val="FFFFFF"/>
                </a:solidFill>
              </a:rPr>
              <a:t>A</a:t>
            </a:r>
            <a:r>
              <a:rPr dirty="0" sz="3100" spc="295">
                <a:solidFill>
                  <a:srgbClr val="FFFFFF"/>
                </a:solidFill>
              </a:rPr>
              <a:t> </a:t>
            </a:r>
            <a:r>
              <a:rPr dirty="0" sz="3100" spc="-345">
                <a:solidFill>
                  <a:srgbClr val="FFFFFF"/>
                </a:solidFill>
              </a:rPr>
              <a:t>P</a:t>
            </a:r>
            <a:endParaRPr sz="3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5621000" cy="8801100"/>
          </a:xfrm>
          <a:custGeom>
            <a:avLst/>
            <a:gdLst/>
            <a:ahLst/>
            <a:cxnLst/>
            <a:rect l="l" t="t" r="r" b="b"/>
            <a:pathLst>
              <a:path w="15621000" h="8801100">
                <a:moveTo>
                  <a:pt x="15620998" y="8801099"/>
                </a:moveTo>
                <a:lnTo>
                  <a:pt x="0" y="8801099"/>
                </a:lnTo>
                <a:lnTo>
                  <a:pt x="0" y="0"/>
                </a:lnTo>
                <a:lnTo>
                  <a:pt x="15620998" y="0"/>
                </a:lnTo>
                <a:lnTo>
                  <a:pt x="15620998" y="8801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53025"/>
            <a:ext cx="4415053" cy="304807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8800689" y="0"/>
            <a:ext cx="6820534" cy="2684780"/>
            <a:chOff x="8800689" y="0"/>
            <a:chExt cx="6820534" cy="268478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2094" y="0"/>
              <a:ext cx="4978905" cy="259005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0689" y="436709"/>
              <a:ext cx="5714999" cy="2247899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296774"/>
            <a:ext cx="8526795" cy="2504324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157606" y="1208399"/>
            <a:ext cx="5201920" cy="2691765"/>
          </a:xfrm>
          <a:custGeom>
            <a:avLst/>
            <a:gdLst/>
            <a:ahLst/>
            <a:cxnLst/>
            <a:rect l="l" t="t" r="r" b="b"/>
            <a:pathLst>
              <a:path w="5201920" h="2691765">
                <a:moveTo>
                  <a:pt x="4797882" y="2691231"/>
                </a:moveTo>
                <a:lnTo>
                  <a:pt x="403491" y="2691231"/>
                </a:lnTo>
                <a:lnTo>
                  <a:pt x="356435" y="2688515"/>
                </a:lnTo>
                <a:lnTo>
                  <a:pt x="310974" y="2680569"/>
                </a:lnTo>
                <a:lnTo>
                  <a:pt x="267410" y="2667697"/>
                </a:lnTo>
                <a:lnTo>
                  <a:pt x="226045" y="2650200"/>
                </a:lnTo>
                <a:lnTo>
                  <a:pt x="187184" y="2628382"/>
                </a:lnTo>
                <a:lnTo>
                  <a:pt x="151127" y="2602546"/>
                </a:lnTo>
                <a:lnTo>
                  <a:pt x="118179" y="2572994"/>
                </a:lnTo>
                <a:lnTo>
                  <a:pt x="88642" y="2540030"/>
                </a:lnTo>
                <a:lnTo>
                  <a:pt x="62818" y="2503957"/>
                </a:lnTo>
                <a:lnTo>
                  <a:pt x="41011" y="2465076"/>
                </a:lnTo>
                <a:lnTo>
                  <a:pt x="23522" y="2423692"/>
                </a:lnTo>
                <a:lnTo>
                  <a:pt x="10656" y="2380107"/>
                </a:lnTo>
                <a:lnTo>
                  <a:pt x="2714" y="2334624"/>
                </a:lnTo>
                <a:lnTo>
                  <a:pt x="0" y="2287546"/>
                </a:lnTo>
                <a:lnTo>
                  <a:pt x="0" y="403684"/>
                </a:lnTo>
                <a:lnTo>
                  <a:pt x="2714" y="356606"/>
                </a:lnTo>
                <a:lnTo>
                  <a:pt x="10656" y="311123"/>
                </a:lnTo>
                <a:lnTo>
                  <a:pt x="23522" y="267538"/>
                </a:lnTo>
                <a:lnTo>
                  <a:pt x="41011" y="226154"/>
                </a:lnTo>
                <a:lnTo>
                  <a:pt x="62818" y="187274"/>
                </a:lnTo>
                <a:lnTo>
                  <a:pt x="88642" y="151200"/>
                </a:lnTo>
                <a:lnTo>
                  <a:pt x="118179" y="118236"/>
                </a:lnTo>
                <a:lnTo>
                  <a:pt x="151127" y="88684"/>
                </a:lnTo>
                <a:lnTo>
                  <a:pt x="187184" y="62848"/>
                </a:lnTo>
                <a:lnTo>
                  <a:pt x="226045" y="41030"/>
                </a:lnTo>
                <a:lnTo>
                  <a:pt x="267410" y="23534"/>
                </a:lnTo>
                <a:lnTo>
                  <a:pt x="310974" y="10661"/>
                </a:lnTo>
                <a:lnTo>
                  <a:pt x="356435" y="2715"/>
                </a:lnTo>
                <a:lnTo>
                  <a:pt x="403491" y="0"/>
                </a:lnTo>
                <a:lnTo>
                  <a:pt x="4797882" y="0"/>
                </a:lnTo>
                <a:lnTo>
                  <a:pt x="4844937" y="2715"/>
                </a:lnTo>
                <a:lnTo>
                  <a:pt x="4890398" y="10661"/>
                </a:lnTo>
                <a:lnTo>
                  <a:pt x="4933962" y="23534"/>
                </a:lnTo>
                <a:lnTo>
                  <a:pt x="4975327" y="41030"/>
                </a:lnTo>
                <a:lnTo>
                  <a:pt x="5014188" y="62848"/>
                </a:lnTo>
                <a:lnTo>
                  <a:pt x="5050245" y="88684"/>
                </a:lnTo>
                <a:lnTo>
                  <a:pt x="5083193" y="118236"/>
                </a:lnTo>
                <a:lnTo>
                  <a:pt x="5112730" y="151200"/>
                </a:lnTo>
                <a:lnTo>
                  <a:pt x="5138554" y="187274"/>
                </a:lnTo>
                <a:lnTo>
                  <a:pt x="5160361" y="226154"/>
                </a:lnTo>
                <a:lnTo>
                  <a:pt x="5177850" y="267538"/>
                </a:lnTo>
                <a:lnTo>
                  <a:pt x="5190716" y="311123"/>
                </a:lnTo>
                <a:lnTo>
                  <a:pt x="5198658" y="356606"/>
                </a:lnTo>
                <a:lnTo>
                  <a:pt x="5201373" y="403684"/>
                </a:lnTo>
                <a:lnTo>
                  <a:pt x="5201373" y="2287546"/>
                </a:lnTo>
                <a:lnTo>
                  <a:pt x="5198658" y="2334624"/>
                </a:lnTo>
                <a:lnTo>
                  <a:pt x="5190716" y="2380107"/>
                </a:lnTo>
                <a:lnTo>
                  <a:pt x="5177850" y="2423692"/>
                </a:lnTo>
                <a:lnTo>
                  <a:pt x="5160361" y="2465076"/>
                </a:lnTo>
                <a:lnTo>
                  <a:pt x="5138554" y="2503957"/>
                </a:lnTo>
                <a:lnTo>
                  <a:pt x="5112730" y="2540030"/>
                </a:lnTo>
                <a:lnTo>
                  <a:pt x="5083193" y="2572994"/>
                </a:lnTo>
                <a:lnTo>
                  <a:pt x="5050245" y="2602546"/>
                </a:lnTo>
                <a:lnTo>
                  <a:pt x="5014188" y="2628382"/>
                </a:lnTo>
                <a:lnTo>
                  <a:pt x="4975327" y="2650200"/>
                </a:lnTo>
                <a:lnTo>
                  <a:pt x="4933962" y="2667697"/>
                </a:lnTo>
                <a:lnTo>
                  <a:pt x="4890398" y="2680569"/>
                </a:lnTo>
                <a:lnTo>
                  <a:pt x="4844937" y="2688515"/>
                </a:lnTo>
                <a:lnTo>
                  <a:pt x="4797882" y="2691231"/>
                </a:lnTo>
                <a:close/>
              </a:path>
            </a:pathLst>
          </a:custGeom>
          <a:solidFill>
            <a:srgbClr val="FF03DE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272962" y="4162876"/>
            <a:ext cx="7230745" cy="1891664"/>
            <a:chOff x="272962" y="4162876"/>
            <a:chExt cx="7230745" cy="1891664"/>
          </a:xfrm>
        </p:grpSpPr>
        <p:sp>
          <p:nvSpPr>
            <p:cNvPr id="10" name="object 10" descr=""/>
            <p:cNvSpPr/>
            <p:nvPr/>
          </p:nvSpPr>
          <p:spPr>
            <a:xfrm>
              <a:off x="272962" y="4162876"/>
              <a:ext cx="7230745" cy="1891664"/>
            </a:xfrm>
            <a:custGeom>
              <a:avLst/>
              <a:gdLst/>
              <a:ahLst/>
              <a:cxnLst/>
              <a:rect l="l" t="t" r="r" b="b"/>
              <a:pathLst>
                <a:path w="7230745" h="1891664">
                  <a:moveTo>
                    <a:pt x="6946616" y="1891131"/>
                  </a:moveTo>
                  <a:lnTo>
                    <a:pt x="283838" y="1891131"/>
                  </a:lnTo>
                  <a:lnTo>
                    <a:pt x="237798" y="1887418"/>
                  </a:lnTo>
                  <a:lnTo>
                    <a:pt x="194123" y="1876669"/>
                  </a:lnTo>
                  <a:lnTo>
                    <a:pt x="153398" y="1859468"/>
                  </a:lnTo>
                  <a:lnTo>
                    <a:pt x="116207" y="1836399"/>
                  </a:lnTo>
                  <a:lnTo>
                    <a:pt x="83134" y="1808046"/>
                  </a:lnTo>
                  <a:lnTo>
                    <a:pt x="54764" y="1774993"/>
                  </a:lnTo>
                  <a:lnTo>
                    <a:pt x="31681" y="1737824"/>
                  </a:lnTo>
                  <a:lnTo>
                    <a:pt x="14470" y="1697123"/>
                  </a:lnTo>
                  <a:lnTo>
                    <a:pt x="3714" y="1653474"/>
                  </a:lnTo>
                  <a:lnTo>
                    <a:pt x="0" y="1607461"/>
                  </a:lnTo>
                  <a:lnTo>
                    <a:pt x="0" y="283669"/>
                  </a:lnTo>
                  <a:lnTo>
                    <a:pt x="3714" y="237657"/>
                  </a:lnTo>
                  <a:lnTo>
                    <a:pt x="14470" y="194008"/>
                  </a:lnTo>
                  <a:lnTo>
                    <a:pt x="31681" y="153307"/>
                  </a:lnTo>
                  <a:lnTo>
                    <a:pt x="54764" y="116138"/>
                  </a:lnTo>
                  <a:lnTo>
                    <a:pt x="83134" y="83084"/>
                  </a:lnTo>
                  <a:lnTo>
                    <a:pt x="116207" y="54731"/>
                  </a:lnTo>
                  <a:lnTo>
                    <a:pt x="153398" y="31662"/>
                  </a:lnTo>
                  <a:lnTo>
                    <a:pt x="194123" y="14461"/>
                  </a:lnTo>
                  <a:lnTo>
                    <a:pt x="237798" y="3712"/>
                  </a:lnTo>
                  <a:lnTo>
                    <a:pt x="283838" y="0"/>
                  </a:lnTo>
                  <a:lnTo>
                    <a:pt x="6946616" y="0"/>
                  </a:lnTo>
                  <a:lnTo>
                    <a:pt x="6991286" y="3533"/>
                  </a:lnTo>
                  <a:lnTo>
                    <a:pt x="7034454" y="13924"/>
                  </a:lnTo>
                  <a:lnTo>
                    <a:pt x="7075357" y="30857"/>
                  </a:lnTo>
                  <a:lnTo>
                    <a:pt x="7113233" y="54015"/>
                  </a:lnTo>
                  <a:lnTo>
                    <a:pt x="7147320" y="83084"/>
                  </a:lnTo>
                  <a:lnTo>
                    <a:pt x="7182767" y="126289"/>
                  </a:lnTo>
                  <a:lnTo>
                    <a:pt x="7208849" y="175114"/>
                  </a:lnTo>
                  <a:lnTo>
                    <a:pt x="7224951" y="228070"/>
                  </a:lnTo>
                  <a:lnTo>
                    <a:pt x="7230455" y="283669"/>
                  </a:lnTo>
                  <a:lnTo>
                    <a:pt x="7230455" y="1607461"/>
                  </a:lnTo>
                  <a:lnTo>
                    <a:pt x="7224951" y="1663061"/>
                  </a:lnTo>
                  <a:lnTo>
                    <a:pt x="7208849" y="1716017"/>
                  </a:lnTo>
                  <a:lnTo>
                    <a:pt x="7182767" y="1764841"/>
                  </a:lnTo>
                  <a:lnTo>
                    <a:pt x="7147320" y="1808046"/>
                  </a:lnTo>
                  <a:lnTo>
                    <a:pt x="7113233" y="1837115"/>
                  </a:lnTo>
                  <a:lnTo>
                    <a:pt x="7075357" y="1860274"/>
                  </a:lnTo>
                  <a:lnTo>
                    <a:pt x="7034454" y="1877206"/>
                  </a:lnTo>
                  <a:lnTo>
                    <a:pt x="6991286" y="1887597"/>
                  </a:lnTo>
                  <a:lnTo>
                    <a:pt x="6946616" y="1891131"/>
                  </a:lnTo>
                  <a:close/>
                </a:path>
              </a:pathLst>
            </a:custGeom>
            <a:solidFill>
              <a:srgbClr val="FF03DE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540" y="4641716"/>
              <a:ext cx="95250" cy="952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540" y="4908416"/>
              <a:ext cx="95250" cy="9524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540" y="5441816"/>
              <a:ext cx="95250" cy="9524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379815" y="1284018"/>
            <a:ext cx="7005955" cy="4633595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just" marL="896619" marR="1137285">
              <a:lnSpc>
                <a:spcPts val="2100"/>
              </a:lnSpc>
              <a:spcBef>
                <a:spcPts val="520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Escáner</a:t>
            </a:r>
            <a:r>
              <a:rPr dirty="0" sz="2100" spc="4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4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seguridad</a:t>
            </a:r>
            <a:r>
              <a:rPr dirty="0" sz="2100" spc="4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Verdana"/>
                <a:cs typeface="Verdana"/>
              </a:rPr>
              <a:t>Joomscan</a:t>
            </a:r>
            <a:r>
              <a:rPr dirty="0" sz="2100" spc="4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es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100" spc="204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herramienta</a:t>
            </a:r>
            <a:r>
              <a:rPr dirty="0" sz="2100" spc="2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204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auditoría</a:t>
            </a:r>
            <a:r>
              <a:rPr dirty="0" sz="2100" spc="2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sitios</a:t>
            </a:r>
            <a:r>
              <a:rPr dirty="0" sz="2100" spc="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dirty="0" sz="2100" spc="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2100" spc="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Joomla.</a:t>
            </a:r>
            <a:r>
              <a:rPr dirty="0" sz="2100" spc="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Está</a:t>
            </a:r>
            <a:r>
              <a:rPr dirty="0" sz="2100" spc="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escrito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1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Perl</a:t>
            </a:r>
            <a:r>
              <a:rPr dirty="0" sz="21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1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1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Verdana"/>
                <a:cs typeface="Verdana"/>
              </a:rPr>
              <a:t>capaz</a:t>
            </a:r>
            <a:r>
              <a:rPr dirty="0" sz="21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detectar</a:t>
            </a:r>
            <a:r>
              <a:rPr dirty="0" sz="21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Verdana"/>
                <a:cs typeface="Verdana"/>
              </a:rPr>
              <a:t>más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28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550</a:t>
            </a:r>
            <a:r>
              <a:rPr dirty="0" sz="2100" spc="28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vulnerabilidades</a:t>
            </a:r>
            <a:r>
              <a:rPr dirty="0" sz="2100" spc="28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100" spc="55">
                <a:solidFill>
                  <a:srgbClr val="FFFFFF"/>
                </a:solidFill>
                <a:latin typeface="Verdana"/>
                <a:cs typeface="Verdana"/>
              </a:rPr>
              <a:t>como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inclusiones</a:t>
            </a:r>
            <a:r>
              <a:rPr dirty="0" sz="2100" spc="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archivos,</a:t>
            </a:r>
            <a:r>
              <a:rPr dirty="0" sz="2100" spc="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inyecciones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Verdana"/>
                <a:cs typeface="Verdana"/>
              </a:rPr>
              <a:t>SQL,</a:t>
            </a:r>
            <a:r>
              <a:rPr dirty="0" sz="21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Defectos</a:t>
            </a:r>
            <a:r>
              <a:rPr dirty="0" sz="21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20">
                <a:solidFill>
                  <a:srgbClr val="FFFFFF"/>
                </a:solidFill>
                <a:latin typeface="Verdana"/>
                <a:cs typeface="Verdana"/>
              </a:rPr>
              <a:t>RFI,</a:t>
            </a:r>
            <a:r>
              <a:rPr dirty="0" sz="21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60">
                <a:solidFill>
                  <a:srgbClr val="FFFFFF"/>
                </a:solidFill>
                <a:latin typeface="Verdana"/>
                <a:cs typeface="Verdana"/>
              </a:rPr>
              <a:t>BIA,</a:t>
            </a:r>
            <a:r>
              <a:rPr dirty="0" sz="210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Defecto </a:t>
            </a:r>
            <a:r>
              <a:rPr dirty="0" sz="2100" spc="-270">
                <a:solidFill>
                  <a:srgbClr val="FFFFFF"/>
                </a:solidFill>
                <a:latin typeface="Verdana"/>
                <a:cs typeface="Verdana"/>
              </a:rPr>
              <a:t>XSS,</a:t>
            </a:r>
            <a:r>
              <a:rPr dirty="0" sz="2100" spc="32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inyección</a:t>
            </a:r>
            <a:r>
              <a:rPr dirty="0" sz="2100" spc="33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100" spc="50">
                <a:solidFill>
                  <a:srgbClr val="FFFFFF"/>
                </a:solidFill>
                <a:latin typeface="Verdana"/>
                <a:cs typeface="Verdana"/>
              </a:rPr>
              <a:t>ciega</a:t>
            </a:r>
            <a:r>
              <a:rPr dirty="0" sz="2100" spc="32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33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100" spc="-215">
                <a:solidFill>
                  <a:srgbClr val="FFFFFF"/>
                </a:solidFill>
                <a:latin typeface="Verdana"/>
                <a:cs typeface="Verdana"/>
              </a:rPr>
              <a:t>SQL,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protección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Verdana"/>
                <a:cs typeface="Verdana"/>
              </a:rPr>
              <a:t>directorios</a:t>
            </a:r>
            <a:r>
              <a:rPr dirty="0" sz="21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otros.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Verdana"/>
              <a:cs typeface="Verdana"/>
            </a:endParaRPr>
          </a:p>
          <a:p>
            <a:pPr marL="465455" marR="1499235" indent="-453390">
              <a:lnSpc>
                <a:spcPts val="2100"/>
              </a:lnSpc>
              <a:spcBef>
                <a:spcPts val="5"/>
              </a:spcBef>
            </a:pPr>
            <a:r>
              <a:rPr dirty="0" sz="2100" spc="-114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21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5">
                <a:solidFill>
                  <a:srgbClr val="FFFFFF"/>
                </a:solidFill>
                <a:latin typeface="Verdana"/>
                <a:cs typeface="Verdana"/>
              </a:rPr>
              <a:t>principales</a:t>
            </a:r>
            <a:r>
              <a:rPr dirty="0" sz="21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características</a:t>
            </a:r>
            <a:r>
              <a:rPr dirty="0" sz="21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Joomscan Detección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45">
                <a:solidFill>
                  <a:srgbClr val="FFFFFF"/>
                </a:solidFill>
                <a:latin typeface="Verdana"/>
                <a:cs typeface="Verdana"/>
              </a:rPr>
              <a:t>versiones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Joomla.</a:t>
            </a:r>
            <a:endParaRPr sz="2100">
              <a:latin typeface="Verdana"/>
              <a:cs typeface="Verdana"/>
            </a:endParaRPr>
          </a:p>
          <a:p>
            <a:pPr marL="465455" marR="5080">
              <a:lnSpc>
                <a:spcPts val="2100"/>
              </a:lnSpc>
              <a:tabLst>
                <a:tab pos="2056764" algn="l"/>
                <a:tab pos="2486660" algn="l"/>
                <a:tab pos="4507865" algn="l"/>
                <a:tab pos="5132705" algn="l"/>
              </a:tabLst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Detección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enumeración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componentes,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complementos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módulos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vulnerables.</a:t>
            </a:r>
            <a:endParaRPr sz="2100">
              <a:latin typeface="Verdana"/>
              <a:cs typeface="Verdana"/>
            </a:endParaRPr>
          </a:p>
          <a:p>
            <a:pPr marL="465455" marR="5080">
              <a:lnSpc>
                <a:spcPts val="2100"/>
              </a:lnSpc>
              <a:tabLst>
                <a:tab pos="1778635" algn="l"/>
                <a:tab pos="2556510" algn="l"/>
                <a:tab pos="3429000" algn="l"/>
                <a:tab pos="4970780" algn="l"/>
                <a:tab pos="5871210" algn="l"/>
              </a:tabLst>
            </a:pP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Publicar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nota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defensiva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proteger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adecuadamente</a:t>
            </a:r>
            <a:r>
              <a:rPr dirty="0" sz="21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21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sitio</a:t>
            </a:r>
            <a:r>
              <a:rPr dirty="0" sz="21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web.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212087" y="3125532"/>
            <a:ext cx="5239385" cy="3758565"/>
          </a:xfrm>
          <a:custGeom>
            <a:avLst/>
            <a:gdLst/>
            <a:ahLst/>
            <a:cxnLst/>
            <a:rect l="l" t="t" r="r" b="b"/>
            <a:pathLst>
              <a:path w="5239384" h="3758565">
                <a:moveTo>
                  <a:pt x="4676182" y="3758031"/>
                </a:moveTo>
                <a:lnTo>
                  <a:pt x="563185" y="3758031"/>
                </a:lnTo>
                <a:lnTo>
                  <a:pt x="514591" y="3755962"/>
                </a:lnTo>
                <a:lnTo>
                  <a:pt x="467145" y="3749867"/>
                </a:lnTo>
                <a:lnTo>
                  <a:pt x="421016" y="3739916"/>
                </a:lnTo>
                <a:lnTo>
                  <a:pt x="376373" y="3726278"/>
                </a:lnTo>
                <a:lnTo>
                  <a:pt x="333385" y="3709123"/>
                </a:lnTo>
                <a:lnTo>
                  <a:pt x="292221" y="3688618"/>
                </a:lnTo>
                <a:lnTo>
                  <a:pt x="253050" y="3664935"/>
                </a:lnTo>
                <a:lnTo>
                  <a:pt x="216042" y="3638241"/>
                </a:lnTo>
                <a:lnTo>
                  <a:pt x="181364" y="3608706"/>
                </a:lnTo>
                <a:lnTo>
                  <a:pt x="149187" y="3576499"/>
                </a:lnTo>
                <a:lnTo>
                  <a:pt x="119679" y="3541789"/>
                </a:lnTo>
                <a:lnTo>
                  <a:pt x="93010" y="3504747"/>
                </a:lnTo>
                <a:lnTo>
                  <a:pt x="69348" y="3465540"/>
                </a:lnTo>
                <a:lnTo>
                  <a:pt x="48863" y="3424338"/>
                </a:lnTo>
                <a:lnTo>
                  <a:pt x="31723" y="3381310"/>
                </a:lnTo>
                <a:lnTo>
                  <a:pt x="18097" y="3336626"/>
                </a:lnTo>
                <a:lnTo>
                  <a:pt x="8156" y="3290454"/>
                </a:lnTo>
                <a:lnTo>
                  <a:pt x="2067" y="3242965"/>
                </a:lnTo>
                <a:lnTo>
                  <a:pt x="0" y="3194326"/>
                </a:lnTo>
                <a:lnTo>
                  <a:pt x="0" y="563704"/>
                </a:lnTo>
                <a:lnTo>
                  <a:pt x="2067" y="515066"/>
                </a:lnTo>
                <a:lnTo>
                  <a:pt x="8156" y="467576"/>
                </a:lnTo>
                <a:lnTo>
                  <a:pt x="18097" y="421404"/>
                </a:lnTo>
                <a:lnTo>
                  <a:pt x="31723" y="376720"/>
                </a:lnTo>
                <a:lnTo>
                  <a:pt x="48863" y="333693"/>
                </a:lnTo>
                <a:lnTo>
                  <a:pt x="69348" y="292491"/>
                </a:lnTo>
                <a:lnTo>
                  <a:pt x="93010" y="253284"/>
                </a:lnTo>
                <a:lnTo>
                  <a:pt x="119679" y="216241"/>
                </a:lnTo>
                <a:lnTo>
                  <a:pt x="149187" y="181532"/>
                </a:lnTo>
                <a:lnTo>
                  <a:pt x="181364" y="149325"/>
                </a:lnTo>
                <a:lnTo>
                  <a:pt x="216042" y="119790"/>
                </a:lnTo>
                <a:lnTo>
                  <a:pt x="253050" y="93096"/>
                </a:lnTo>
                <a:lnTo>
                  <a:pt x="292221" y="69412"/>
                </a:lnTo>
                <a:lnTo>
                  <a:pt x="333385" y="48908"/>
                </a:lnTo>
                <a:lnTo>
                  <a:pt x="376373" y="31752"/>
                </a:lnTo>
                <a:lnTo>
                  <a:pt x="421016" y="18114"/>
                </a:lnTo>
                <a:lnTo>
                  <a:pt x="467145" y="8163"/>
                </a:lnTo>
                <a:lnTo>
                  <a:pt x="514591" y="2069"/>
                </a:lnTo>
                <a:lnTo>
                  <a:pt x="563185" y="0"/>
                </a:lnTo>
                <a:lnTo>
                  <a:pt x="4676182" y="0"/>
                </a:lnTo>
                <a:lnTo>
                  <a:pt x="4725701" y="2181"/>
                </a:lnTo>
                <a:lnTo>
                  <a:pt x="4774507" y="8655"/>
                </a:lnTo>
                <a:lnTo>
                  <a:pt x="4822342" y="19312"/>
                </a:lnTo>
                <a:lnTo>
                  <a:pt x="4868945" y="34047"/>
                </a:lnTo>
                <a:lnTo>
                  <a:pt x="4914057" y="52750"/>
                </a:lnTo>
                <a:lnTo>
                  <a:pt x="4957420" y="75315"/>
                </a:lnTo>
                <a:lnTo>
                  <a:pt x="4998773" y="101634"/>
                </a:lnTo>
                <a:lnTo>
                  <a:pt x="5037858" y="131600"/>
                </a:lnTo>
                <a:lnTo>
                  <a:pt x="5074414" y="165105"/>
                </a:lnTo>
                <a:lnTo>
                  <a:pt x="5107888" y="201695"/>
                </a:lnTo>
                <a:lnTo>
                  <a:pt x="5137826" y="240815"/>
                </a:lnTo>
                <a:lnTo>
                  <a:pt x="5164121" y="282207"/>
                </a:lnTo>
                <a:lnTo>
                  <a:pt x="5186665" y="325609"/>
                </a:lnTo>
                <a:lnTo>
                  <a:pt x="5205352" y="370764"/>
                </a:lnTo>
                <a:lnTo>
                  <a:pt x="5220072" y="417410"/>
                </a:lnTo>
                <a:lnTo>
                  <a:pt x="5230720" y="465288"/>
                </a:lnTo>
                <a:lnTo>
                  <a:pt x="5237188" y="514140"/>
                </a:lnTo>
                <a:lnTo>
                  <a:pt x="5239367" y="563704"/>
                </a:lnTo>
                <a:lnTo>
                  <a:pt x="5239367" y="3194326"/>
                </a:lnTo>
                <a:lnTo>
                  <a:pt x="5237300" y="3242965"/>
                </a:lnTo>
                <a:lnTo>
                  <a:pt x="5231211" y="3290454"/>
                </a:lnTo>
                <a:lnTo>
                  <a:pt x="5221269" y="3336626"/>
                </a:lnTo>
                <a:lnTo>
                  <a:pt x="5207644" y="3381310"/>
                </a:lnTo>
                <a:lnTo>
                  <a:pt x="5190504" y="3424338"/>
                </a:lnTo>
                <a:lnTo>
                  <a:pt x="5170019" y="3465540"/>
                </a:lnTo>
                <a:lnTo>
                  <a:pt x="5146357" y="3504747"/>
                </a:lnTo>
                <a:lnTo>
                  <a:pt x="5119687" y="3541789"/>
                </a:lnTo>
                <a:lnTo>
                  <a:pt x="5090180" y="3576499"/>
                </a:lnTo>
                <a:lnTo>
                  <a:pt x="5058002" y="3608706"/>
                </a:lnTo>
                <a:lnTo>
                  <a:pt x="5023325" y="3638241"/>
                </a:lnTo>
                <a:lnTo>
                  <a:pt x="4986316" y="3664935"/>
                </a:lnTo>
                <a:lnTo>
                  <a:pt x="4947146" y="3688618"/>
                </a:lnTo>
                <a:lnTo>
                  <a:pt x="4905982" y="3709123"/>
                </a:lnTo>
                <a:lnTo>
                  <a:pt x="4862994" y="3726278"/>
                </a:lnTo>
                <a:lnTo>
                  <a:pt x="4818351" y="3739916"/>
                </a:lnTo>
                <a:lnTo>
                  <a:pt x="4772222" y="3749867"/>
                </a:lnTo>
                <a:lnTo>
                  <a:pt x="4724776" y="3755962"/>
                </a:lnTo>
                <a:lnTo>
                  <a:pt x="4676182" y="3758031"/>
                </a:lnTo>
                <a:close/>
              </a:path>
            </a:pathLst>
          </a:custGeom>
          <a:solidFill>
            <a:srgbClr val="0F6FFE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1470">
              <a:lnSpc>
                <a:spcPct val="100000"/>
              </a:lnSpc>
              <a:spcBef>
                <a:spcPts val="100"/>
              </a:spcBef>
            </a:pPr>
            <a:r>
              <a:rPr dirty="0" sz="3100" spc="-994">
                <a:solidFill>
                  <a:srgbClr val="FFFFFF"/>
                </a:solidFill>
              </a:rPr>
              <a:t>J</a:t>
            </a:r>
            <a:r>
              <a:rPr dirty="0" sz="3100" spc="350">
                <a:solidFill>
                  <a:srgbClr val="FFFFFF"/>
                </a:solidFill>
              </a:rPr>
              <a:t> </a:t>
            </a:r>
            <a:r>
              <a:rPr dirty="0" sz="3100">
                <a:solidFill>
                  <a:srgbClr val="FFFFFF"/>
                </a:solidFill>
              </a:rPr>
              <a:t>O</a:t>
            </a:r>
            <a:r>
              <a:rPr dirty="0" sz="3100" spc="229">
                <a:solidFill>
                  <a:srgbClr val="FFFFFF"/>
                </a:solidFill>
              </a:rPr>
              <a:t> </a:t>
            </a:r>
            <a:r>
              <a:rPr dirty="0" sz="3100">
                <a:solidFill>
                  <a:srgbClr val="FFFFFF"/>
                </a:solidFill>
              </a:rPr>
              <a:t>O</a:t>
            </a:r>
            <a:r>
              <a:rPr dirty="0" sz="3100" spc="290">
                <a:solidFill>
                  <a:srgbClr val="FFFFFF"/>
                </a:solidFill>
              </a:rPr>
              <a:t> </a:t>
            </a:r>
            <a:r>
              <a:rPr dirty="0" sz="3100" spc="55">
                <a:solidFill>
                  <a:srgbClr val="FFFFFF"/>
                </a:solidFill>
              </a:rPr>
              <a:t>M</a:t>
            </a:r>
            <a:r>
              <a:rPr dirty="0" sz="3100" spc="290">
                <a:solidFill>
                  <a:srgbClr val="FFFFFF"/>
                </a:solidFill>
              </a:rPr>
              <a:t> </a:t>
            </a:r>
            <a:r>
              <a:rPr dirty="0" sz="3100" spc="-475">
                <a:solidFill>
                  <a:srgbClr val="FFFFFF"/>
                </a:solidFill>
              </a:rPr>
              <a:t>S</a:t>
            </a:r>
            <a:r>
              <a:rPr dirty="0" sz="3100" spc="290">
                <a:solidFill>
                  <a:srgbClr val="FFFFFF"/>
                </a:solidFill>
              </a:rPr>
              <a:t> </a:t>
            </a:r>
            <a:r>
              <a:rPr dirty="0" sz="3100" spc="-409">
                <a:solidFill>
                  <a:srgbClr val="FFFFFF"/>
                </a:solidFill>
              </a:rPr>
              <a:t>C</a:t>
            </a:r>
            <a:r>
              <a:rPr dirty="0" sz="3100" spc="290">
                <a:solidFill>
                  <a:srgbClr val="FFFFFF"/>
                </a:solidFill>
              </a:rPr>
              <a:t> </a:t>
            </a:r>
            <a:r>
              <a:rPr dirty="0" sz="3100">
                <a:solidFill>
                  <a:srgbClr val="FFFFFF"/>
                </a:solidFill>
              </a:rPr>
              <a:t>A</a:t>
            </a:r>
            <a:r>
              <a:rPr dirty="0" sz="3100" spc="290">
                <a:solidFill>
                  <a:srgbClr val="FFFFFF"/>
                </a:solidFill>
              </a:rPr>
              <a:t> </a:t>
            </a:r>
            <a:r>
              <a:rPr dirty="0" sz="3100" spc="-50">
                <a:solidFill>
                  <a:srgbClr val="FFFFFF"/>
                </a:solidFill>
              </a:rPr>
              <a:t>N</a:t>
            </a:r>
            <a:endParaRPr sz="3100"/>
          </a:p>
        </p:txBody>
      </p:sp>
      <p:sp>
        <p:nvSpPr>
          <p:cNvPr id="17" name="object 17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66040" rIns="0" bIns="0" rtlCol="0" vert="horz">
            <a:spAutoFit/>
          </a:bodyPr>
          <a:lstStyle/>
          <a:p>
            <a:pPr algn="just" marL="12700" marR="5080">
              <a:lnSpc>
                <a:spcPts val="2100"/>
              </a:lnSpc>
              <a:spcBef>
                <a:spcPts val="520"/>
              </a:spcBef>
            </a:pPr>
            <a:r>
              <a:rPr dirty="0"/>
              <a:t>Es</a:t>
            </a:r>
            <a:r>
              <a:rPr dirty="0" spc="-25"/>
              <a:t>  </a:t>
            </a:r>
            <a:r>
              <a:rPr dirty="0"/>
              <a:t>una</a:t>
            </a:r>
            <a:r>
              <a:rPr dirty="0" spc="-20"/>
              <a:t>  </a:t>
            </a:r>
            <a:r>
              <a:rPr dirty="0"/>
              <a:t>herramienta</a:t>
            </a:r>
            <a:r>
              <a:rPr dirty="0" spc="-25"/>
              <a:t>  </a:t>
            </a:r>
            <a:r>
              <a:rPr dirty="0"/>
              <a:t>muy</a:t>
            </a:r>
            <a:r>
              <a:rPr dirty="0" spc="-20"/>
              <a:t>  </a:t>
            </a:r>
            <a:r>
              <a:rPr dirty="0"/>
              <a:t>útil</a:t>
            </a:r>
            <a:r>
              <a:rPr dirty="0" spc="-25"/>
              <a:t>  </a:t>
            </a:r>
            <a:r>
              <a:rPr dirty="0" spc="-20"/>
              <a:t>para </a:t>
            </a:r>
            <a:r>
              <a:rPr dirty="0"/>
              <a:t>comprobar</a:t>
            </a:r>
            <a:r>
              <a:rPr dirty="0" spc="385"/>
              <a:t>  </a:t>
            </a:r>
            <a:r>
              <a:rPr dirty="0"/>
              <a:t>las</a:t>
            </a:r>
            <a:r>
              <a:rPr dirty="0" spc="385"/>
              <a:t>  </a:t>
            </a:r>
            <a:r>
              <a:rPr dirty="0"/>
              <a:t>vulnerabilidades</a:t>
            </a:r>
            <a:r>
              <a:rPr dirty="0" spc="385"/>
              <a:t>  </a:t>
            </a:r>
            <a:r>
              <a:rPr dirty="0" spc="-60"/>
              <a:t>y </a:t>
            </a:r>
            <a:r>
              <a:rPr dirty="0"/>
              <a:t>puntos</a:t>
            </a:r>
            <a:r>
              <a:rPr dirty="0" spc="105"/>
              <a:t> </a:t>
            </a:r>
            <a:r>
              <a:rPr dirty="0"/>
              <a:t>débiles</a:t>
            </a:r>
            <a:r>
              <a:rPr dirty="0" spc="105"/>
              <a:t> </a:t>
            </a:r>
            <a:r>
              <a:rPr dirty="0"/>
              <a:t>de</a:t>
            </a:r>
            <a:r>
              <a:rPr dirty="0" spc="105"/>
              <a:t> </a:t>
            </a:r>
            <a:r>
              <a:rPr dirty="0"/>
              <a:t>tu</a:t>
            </a:r>
            <a:r>
              <a:rPr dirty="0" spc="105"/>
              <a:t> </a:t>
            </a:r>
            <a:r>
              <a:rPr dirty="0"/>
              <a:t>sitio</a:t>
            </a:r>
            <a:r>
              <a:rPr dirty="0" spc="105"/>
              <a:t> </a:t>
            </a:r>
            <a:r>
              <a:rPr dirty="0" spc="-50"/>
              <a:t>Wordpress. </a:t>
            </a:r>
            <a:r>
              <a:rPr dirty="0"/>
              <a:t>Las</a:t>
            </a:r>
            <a:r>
              <a:rPr dirty="0" spc="-100"/>
              <a:t>  </a:t>
            </a:r>
            <a:r>
              <a:rPr dirty="0"/>
              <a:t>irregularidades</a:t>
            </a:r>
            <a:r>
              <a:rPr dirty="0" spc="-95"/>
              <a:t>  </a:t>
            </a:r>
            <a:r>
              <a:rPr dirty="0"/>
              <a:t>y</a:t>
            </a:r>
            <a:r>
              <a:rPr dirty="0" spc="-100"/>
              <a:t>  </a:t>
            </a:r>
            <a:r>
              <a:rPr dirty="0"/>
              <a:t>problemas</a:t>
            </a:r>
            <a:r>
              <a:rPr dirty="0" spc="-95"/>
              <a:t>  </a:t>
            </a:r>
            <a:r>
              <a:rPr dirty="0" spc="-25"/>
              <a:t>en </a:t>
            </a:r>
            <a:r>
              <a:rPr dirty="0"/>
              <a:t>Wordpress</a:t>
            </a:r>
            <a:r>
              <a:rPr dirty="0" spc="155"/>
              <a:t>   </a:t>
            </a:r>
            <a:r>
              <a:rPr dirty="0" spc="120"/>
              <a:t>cada</a:t>
            </a:r>
            <a:r>
              <a:rPr dirty="0" spc="160"/>
              <a:t>   </a:t>
            </a:r>
            <a:r>
              <a:rPr dirty="0"/>
              <a:t>vez</a:t>
            </a:r>
            <a:r>
              <a:rPr dirty="0" spc="160"/>
              <a:t>   </a:t>
            </a:r>
            <a:r>
              <a:rPr dirty="0"/>
              <a:t>son</a:t>
            </a:r>
            <a:r>
              <a:rPr dirty="0" spc="155"/>
              <a:t>   </a:t>
            </a:r>
            <a:r>
              <a:rPr dirty="0" spc="30"/>
              <a:t>más </a:t>
            </a:r>
            <a:r>
              <a:rPr dirty="0"/>
              <a:t>comunes.</a:t>
            </a:r>
            <a:r>
              <a:rPr dirty="0" spc="270"/>
              <a:t> </a:t>
            </a:r>
            <a:r>
              <a:rPr dirty="0"/>
              <a:t>Así</a:t>
            </a:r>
            <a:r>
              <a:rPr dirty="0" spc="270"/>
              <a:t> </a:t>
            </a:r>
            <a:r>
              <a:rPr dirty="0"/>
              <a:t>podemos</a:t>
            </a:r>
            <a:r>
              <a:rPr dirty="0" spc="270"/>
              <a:t> </a:t>
            </a:r>
            <a:r>
              <a:rPr dirty="0"/>
              <a:t>decir</a:t>
            </a:r>
            <a:r>
              <a:rPr dirty="0" spc="275"/>
              <a:t> </a:t>
            </a:r>
            <a:r>
              <a:rPr dirty="0"/>
              <a:t>que</a:t>
            </a:r>
            <a:r>
              <a:rPr dirty="0" spc="270"/>
              <a:t> </a:t>
            </a:r>
            <a:r>
              <a:rPr dirty="0" spc="-25"/>
              <a:t>es </a:t>
            </a:r>
            <a:r>
              <a:rPr dirty="0"/>
              <a:t>un</a:t>
            </a:r>
            <a:r>
              <a:rPr dirty="0" spc="-35"/>
              <a:t>  </a:t>
            </a:r>
            <a:r>
              <a:rPr dirty="0"/>
              <a:t>plugin</a:t>
            </a:r>
            <a:r>
              <a:rPr dirty="0" spc="-30"/>
              <a:t>  </a:t>
            </a:r>
            <a:r>
              <a:rPr dirty="0"/>
              <a:t>pero</a:t>
            </a:r>
            <a:r>
              <a:rPr dirty="0" spc="-30"/>
              <a:t>  </a:t>
            </a:r>
            <a:r>
              <a:rPr dirty="0"/>
              <a:t>que</a:t>
            </a:r>
            <a:r>
              <a:rPr dirty="0" spc="-30"/>
              <a:t>  </a:t>
            </a:r>
            <a:r>
              <a:rPr dirty="0"/>
              <a:t>no</a:t>
            </a:r>
            <a:r>
              <a:rPr dirty="0" spc="-30"/>
              <a:t>  </a:t>
            </a:r>
            <a:r>
              <a:rPr dirty="0"/>
              <a:t>elimina</a:t>
            </a:r>
            <a:r>
              <a:rPr dirty="0" spc="-30"/>
              <a:t>  </a:t>
            </a:r>
            <a:r>
              <a:rPr dirty="0" spc="-25"/>
              <a:t>los </a:t>
            </a:r>
            <a:r>
              <a:rPr dirty="0"/>
              <a:t>objetos</a:t>
            </a:r>
            <a:r>
              <a:rPr dirty="0" spc="-25"/>
              <a:t> </a:t>
            </a:r>
            <a:r>
              <a:rPr dirty="0"/>
              <a:t>sospechosos,</a:t>
            </a:r>
            <a:r>
              <a:rPr dirty="0" spc="-20"/>
              <a:t> </a:t>
            </a:r>
            <a:r>
              <a:rPr dirty="0"/>
              <a:t>sino</a:t>
            </a:r>
            <a:r>
              <a:rPr dirty="0" spc="-20"/>
              <a:t> </a:t>
            </a:r>
            <a:r>
              <a:rPr dirty="0"/>
              <a:t>que</a:t>
            </a:r>
            <a:r>
              <a:rPr dirty="0" spc="-20"/>
              <a:t> </a:t>
            </a:r>
            <a:r>
              <a:rPr dirty="0" spc="-10"/>
              <a:t>ayuda </a:t>
            </a:r>
            <a:r>
              <a:rPr dirty="0"/>
              <a:t>al</a:t>
            </a:r>
            <a:r>
              <a:rPr dirty="0" spc="509"/>
              <a:t>  </a:t>
            </a:r>
            <a:r>
              <a:rPr dirty="0"/>
              <a:t>usuario</a:t>
            </a:r>
            <a:r>
              <a:rPr dirty="0" spc="515"/>
              <a:t>  </a:t>
            </a:r>
            <a:r>
              <a:rPr dirty="0" spc="125"/>
              <a:t>a</a:t>
            </a:r>
            <a:r>
              <a:rPr dirty="0" spc="515"/>
              <a:t>  </a:t>
            </a:r>
            <a:r>
              <a:rPr dirty="0"/>
              <a:t>identificarlos</a:t>
            </a:r>
            <a:r>
              <a:rPr dirty="0" spc="515"/>
              <a:t>  </a:t>
            </a:r>
            <a:r>
              <a:rPr dirty="0" spc="-20"/>
              <a:t>para </a:t>
            </a:r>
            <a:r>
              <a:rPr dirty="0" spc="-30"/>
              <a:t>eliminarlos</a:t>
            </a:r>
            <a:r>
              <a:rPr dirty="0" spc="-65"/>
              <a:t> </a:t>
            </a:r>
            <a:r>
              <a:rPr dirty="0"/>
              <a:t>por</a:t>
            </a:r>
            <a:r>
              <a:rPr dirty="0" spc="-60"/>
              <a:t> </a:t>
            </a:r>
            <a:r>
              <a:rPr dirty="0"/>
              <a:t>completo.</a:t>
            </a:r>
            <a:r>
              <a:rPr dirty="0" spc="-60"/>
              <a:t> </a:t>
            </a:r>
            <a:r>
              <a:rPr dirty="0"/>
              <a:t>Usa</a:t>
            </a:r>
            <a:r>
              <a:rPr dirty="0" spc="-65"/>
              <a:t> </a:t>
            </a:r>
            <a:r>
              <a:rPr dirty="0"/>
              <a:t>la</a:t>
            </a:r>
            <a:r>
              <a:rPr dirty="0" spc="-60"/>
              <a:t> </a:t>
            </a:r>
            <a:r>
              <a:rPr dirty="0" spc="30"/>
              <a:t>base </a:t>
            </a:r>
            <a:r>
              <a:rPr dirty="0"/>
              <a:t>de</a:t>
            </a:r>
            <a:r>
              <a:rPr dirty="0" spc="190"/>
              <a:t>  </a:t>
            </a:r>
            <a:r>
              <a:rPr dirty="0"/>
              <a:t>datos</a:t>
            </a:r>
            <a:r>
              <a:rPr dirty="0" spc="195"/>
              <a:t>  </a:t>
            </a:r>
            <a:r>
              <a:rPr dirty="0"/>
              <a:t>de</a:t>
            </a:r>
            <a:r>
              <a:rPr dirty="0" spc="190"/>
              <a:t>  </a:t>
            </a:r>
            <a:r>
              <a:rPr dirty="0"/>
              <a:t>wpvulndb.com</a:t>
            </a:r>
            <a:r>
              <a:rPr dirty="0" spc="195"/>
              <a:t>  </a:t>
            </a:r>
            <a:r>
              <a:rPr dirty="0"/>
              <a:t>y</a:t>
            </a:r>
            <a:r>
              <a:rPr dirty="0" spc="190"/>
              <a:t>  </a:t>
            </a:r>
            <a:r>
              <a:rPr dirty="0" spc="-25"/>
              <a:t>va </a:t>
            </a:r>
            <a:r>
              <a:rPr dirty="0"/>
              <a:t>sumando</a:t>
            </a:r>
            <a:r>
              <a:rPr dirty="0" spc="445"/>
              <a:t> </a:t>
            </a:r>
            <a:r>
              <a:rPr dirty="0"/>
              <a:t>nuevas</a:t>
            </a:r>
            <a:r>
              <a:rPr dirty="0" spc="445"/>
              <a:t> </a:t>
            </a:r>
            <a:r>
              <a:rPr dirty="0"/>
              <a:t>vulnerabilidades</a:t>
            </a:r>
            <a:r>
              <a:rPr dirty="0" spc="445"/>
              <a:t> </a:t>
            </a:r>
            <a:r>
              <a:rPr dirty="0" spc="75"/>
              <a:t>a </a:t>
            </a:r>
            <a:r>
              <a:rPr dirty="0"/>
              <a:t>su</a:t>
            </a:r>
            <a:r>
              <a:rPr dirty="0" spc="-175"/>
              <a:t> </a:t>
            </a:r>
            <a:r>
              <a:rPr dirty="0" spc="-10"/>
              <a:t>lista.</a:t>
            </a:r>
          </a:p>
          <a:p>
            <a:pPr>
              <a:lnSpc>
                <a:spcPct val="100000"/>
              </a:lnSpc>
            </a:pPr>
            <a:endParaRPr sz="260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/>
          </a:p>
          <a:p>
            <a:pPr algn="ctr" marL="443230">
              <a:lnSpc>
                <a:spcPct val="100000"/>
              </a:lnSpc>
            </a:pPr>
            <a:r>
              <a:rPr dirty="0" sz="3100" spc="90">
                <a:latin typeface="Arial Black"/>
                <a:cs typeface="Arial Black"/>
              </a:rPr>
              <a:t>W</a:t>
            </a:r>
            <a:r>
              <a:rPr dirty="0" sz="3100" spc="315">
                <a:latin typeface="Arial Black"/>
                <a:cs typeface="Arial Black"/>
              </a:rPr>
              <a:t> </a:t>
            </a:r>
            <a:r>
              <a:rPr dirty="0" sz="3100" spc="-295">
                <a:latin typeface="Arial Black"/>
                <a:cs typeface="Arial Black"/>
              </a:rPr>
              <a:t>P</a:t>
            </a:r>
            <a:r>
              <a:rPr dirty="0" sz="3100" spc="320">
                <a:latin typeface="Arial Black"/>
                <a:cs typeface="Arial Black"/>
              </a:rPr>
              <a:t> </a:t>
            </a:r>
            <a:r>
              <a:rPr dirty="0" sz="3100" spc="-475">
                <a:latin typeface="Arial Black"/>
                <a:cs typeface="Arial Black"/>
              </a:rPr>
              <a:t>S</a:t>
            </a:r>
            <a:r>
              <a:rPr dirty="0" sz="3100" spc="320">
                <a:latin typeface="Arial Black"/>
                <a:cs typeface="Arial Black"/>
              </a:rPr>
              <a:t> </a:t>
            </a:r>
            <a:r>
              <a:rPr dirty="0" sz="3100" spc="-409">
                <a:latin typeface="Arial Black"/>
                <a:cs typeface="Arial Black"/>
              </a:rPr>
              <a:t>C</a:t>
            </a:r>
            <a:r>
              <a:rPr dirty="0" sz="3100" spc="315">
                <a:latin typeface="Arial Black"/>
                <a:cs typeface="Arial Black"/>
              </a:rPr>
              <a:t> </a:t>
            </a:r>
            <a:r>
              <a:rPr dirty="0" sz="3100">
                <a:latin typeface="Arial Black"/>
                <a:cs typeface="Arial Black"/>
              </a:rPr>
              <a:t>A</a:t>
            </a:r>
            <a:r>
              <a:rPr dirty="0" sz="3100" spc="320">
                <a:latin typeface="Arial Black"/>
                <a:cs typeface="Arial Black"/>
              </a:rPr>
              <a:t> </a:t>
            </a:r>
            <a:r>
              <a:rPr dirty="0" sz="3100" spc="-50">
                <a:latin typeface="Arial Black"/>
                <a:cs typeface="Arial Black"/>
              </a:rPr>
              <a:t>N</a:t>
            </a:r>
            <a:endParaRPr sz="3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620999" cy="88010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1687" y="0"/>
            <a:ext cx="3517541" cy="16637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6896" y="7269131"/>
            <a:ext cx="3491990" cy="152400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4744548"/>
            <a:ext cx="8538210" cy="4057015"/>
            <a:chOff x="0" y="4744548"/>
            <a:chExt cx="8538210" cy="4057015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6332" y="7359246"/>
              <a:ext cx="561269" cy="56134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744548"/>
              <a:ext cx="7971925" cy="4056551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1254" y="512105"/>
            <a:ext cx="6496049" cy="3248024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416656" y="0"/>
            <a:ext cx="6496050" cy="4133215"/>
            <a:chOff x="416656" y="0"/>
            <a:chExt cx="6496050" cy="4133215"/>
          </a:xfrm>
        </p:grpSpPr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503" y="0"/>
              <a:ext cx="5571743" cy="229514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16656" y="1818734"/>
              <a:ext cx="6496050" cy="2314575"/>
            </a:xfrm>
            <a:custGeom>
              <a:avLst/>
              <a:gdLst/>
              <a:ahLst/>
              <a:cxnLst/>
              <a:rect l="l" t="t" r="r" b="b"/>
              <a:pathLst>
                <a:path w="6496050" h="2314575">
                  <a:moveTo>
                    <a:pt x="6102339" y="2314156"/>
                  </a:moveTo>
                  <a:lnTo>
                    <a:pt x="393374" y="2314156"/>
                  </a:lnTo>
                  <a:lnTo>
                    <a:pt x="344030" y="2311091"/>
                  </a:lnTo>
                  <a:lnTo>
                    <a:pt x="296515" y="2302141"/>
                  </a:lnTo>
                  <a:lnTo>
                    <a:pt x="251198" y="2287675"/>
                  </a:lnTo>
                  <a:lnTo>
                    <a:pt x="208447" y="2268062"/>
                  </a:lnTo>
                  <a:lnTo>
                    <a:pt x="168631" y="2243671"/>
                  </a:lnTo>
                  <a:lnTo>
                    <a:pt x="132118" y="2214869"/>
                  </a:lnTo>
                  <a:lnTo>
                    <a:pt x="99278" y="2182026"/>
                  </a:lnTo>
                  <a:lnTo>
                    <a:pt x="70479" y="2145511"/>
                  </a:lnTo>
                  <a:lnTo>
                    <a:pt x="46089" y="2105692"/>
                  </a:lnTo>
                  <a:lnTo>
                    <a:pt x="26478" y="2062937"/>
                  </a:lnTo>
                  <a:lnTo>
                    <a:pt x="12014" y="2017616"/>
                  </a:lnTo>
                  <a:lnTo>
                    <a:pt x="3064" y="1970097"/>
                  </a:lnTo>
                  <a:lnTo>
                    <a:pt x="0" y="1920749"/>
                  </a:lnTo>
                  <a:lnTo>
                    <a:pt x="0" y="393406"/>
                  </a:lnTo>
                  <a:lnTo>
                    <a:pt x="3064" y="344058"/>
                  </a:lnTo>
                  <a:lnTo>
                    <a:pt x="12014" y="296539"/>
                  </a:lnTo>
                  <a:lnTo>
                    <a:pt x="26478" y="251218"/>
                  </a:lnTo>
                  <a:lnTo>
                    <a:pt x="46089" y="208464"/>
                  </a:lnTo>
                  <a:lnTo>
                    <a:pt x="70479" y="168644"/>
                  </a:lnTo>
                  <a:lnTo>
                    <a:pt x="99278" y="132129"/>
                  </a:lnTo>
                  <a:lnTo>
                    <a:pt x="132118" y="99286"/>
                  </a:lnTo>
                  <a:lnTo>
                    <a:pt x="168631" y="70485"/>
                  </a:lnTo>
                  <a:lnTo>
                    <a:pt x="208447" y="46093"/>
                  </a:lnTo>
                  <a:lnTo>
                    <a:pt x="251198" y="26480"/>
                  </a:lnTo>
                  <a:lnTo>
                    <a:pt x="296515" y="12015"/>
                  </a:lnTo>
                  <a:lnTo>
                    <a:pt x="344030" y="3065"/>
                  </a:lnTo>
                  <a:lnTo>
                    <a:pt x="393374" y="0"/>
                  </a:lnTo>
                  <a:lnTo>
                    <a:pt x="6102339" y="0"/>
                  </a:lnTo>
                  <a:lnTo>
                    <a:pt x="6151683" y="3065"/>
                  </a:lnTo>
                  <a:lnTo>
                    <a:pt x="6199198" y="12015"/>
                  </a:lnTo>
                  <a:lnTo>
                    <a:pt x="6244515" y="26480"/>
                  </a:lnTo>
                  <a:lnTo>
                    <a:pt x="6287266" y="46093"/>
                  </a:lnTo>
                  <a:lnTo>
                    <a:pt x="6327082" y="70485"/>
                  </a:lnTo>
                  <a:lnTo>
                    <a:pt x="6363594" y="99286"/>
                  </a:lnTo>
                  <a:lnTo>
                    <a:pt x="6396434" y="132129"/>
                  </a:lnTo>
                  <a:lnTo>
                    <a:pt x="6425234" y="168644"/>
                  </a:lnTo>
                  <a:lnTo>
                    <a:pt x="6449623" y="208464"/>
                  </a:lnTo>
                  <a:lnTo>
                    <a:pt x="6469235" y="251218"/>
                  </a:lnTo>
                  <a:lnTo>
                    <a:pt x="6483699" y="296539"/>
                  </a:lnTo>
                  <a:lnTo>
                    <a:pt x="6492648" y="344058"/>
                  </a:lnTo>
                  <a:lnTo>
                    <a:pt x="6495713" y="393406"/>
                  </a:lnTo>
                  <a:lnTo>
                    <a:pt x="6495713" y="1920749"/>
                  </a:lnTo>
                  <a:lnTo>
                    <a:pt x="6492648" y="1970097"/>
                  </a:lnTo>
                  <a:lnTo>
                    <a:pt x="6483699" y="2017616"/>
                  </a:lnTo>
                  <a:lnTo>
                    <a:pt x="6469235" y="2062937"/>
                  </a:lnTo>
                  <a:lnTo>
                    <a:pt x="6449623" y="2105692"/>
                  </a:lnTo>
                  <a:lnTo>
                    <a:pt x="6425234" y="2145511"/>
                  </a:lnTo>
                  <a:lnTo>
                    <a:pt x="6396434" y="2182026"/>
                  </a:lnTo>
                  <a:lnTo>
                    <a:pt x="6363594" y="2214869"/>
                  </a:lnTo>
                  <a:lnTo>
                    <a:pt x="6327082" y="2243671"/>
                  </a:lnTo>
                  <a:lnTo>
                    <a:pt x="6287266" y="2268062"/>
                  </a:lnTo>
                  <a:lnTo>
                    <a:pt x="6244515" y="2287675"/>
                  </a:lnTo>
                  <a:lnTo>
                    <a:pt x="6199198" y="2302141"/>
                  </a:lnTo>
                  <a:lnTo>
                    <a:pt x="6151683" y="2311091"/>
                  </a:lnTo>
                  <a:lnTo>
                    <a:pt x="6102339" y="2314156"/>
                  </a:lnTo>
                  <a:close/>
                </a:path>
              </a:pathLst>
            </a:custGeom>
            <a:solidFill>
              <a:srgbClr val="0F6FFE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06688" y="1881974"/>
            <a:ext cx="255904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56672" y="1881974"/>
            <a:ext cx="586613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2940" algn="l"/>
                <a:tab pos="2263140" algn="l"/>
                <a:tab pos="3406775" algn="l"/>
                <a:tab pos="5316220" algn="l"/>
              </a:tabLst>
            </a:pP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herramienta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utilizada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principalmente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06688" y="2111306"/>
            <a:ext cx="335026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56690" algn="l"/>
              </a:tabLst>
            </a:pP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escanear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vulnerabilidades,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217260" y="2111306"/>
            <a:ext cx="260159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5955" algn="l"/>
                <a:tab pos="2465070" algn="l"/>
              </a:tabLst>
            </a:pP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desarrollada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06688" y="2340638"/>
            <a:ext cx="6315075" cy="1677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ts val="1985"/>
              </a:lnSpc>
              <a:spcBef>
                <a:spcPts val="10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mantenida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Tenable.</a:t>
            </a:r>
            <a:endParaRPr sz="1800">
              <a:latin typeface="Verdana"/>
              <a:cs typeface="Verdana"/>
            </a:endParaRPr>
          </a:p>
          <a:p>
            <a:pPr algn="just" marL="12700" marR="5080">
              <a:lnSpc>
                <a:spcPts val="1810"/>
              </a:lnSpc>
              <a:spcBef>
                <a:spcPts val="17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Tiene</a:t>
            </a:r>
            <a:r>
              <a:rPr dirty="0" sz="180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motor</a:t>
            </a:r>
            <a:r>
              <a:rPr dirty="0" sz="1800" spc="4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escanear</a:t>
            </a:r>
            <a:r>
              <a:rPr dirty="0" sz="180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4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objetivos</a:t>
            </a:r>
            <a:r>
              <a:rPr dirty="0" sz="180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4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se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basa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plugins;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plugins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son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pequeños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programas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escritos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lenguaje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scripting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denominado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Nessus</a:t>
            </a:r>
            <a:r>
              <a:rPr dirty="0" sz="1800" spc="1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Attack</a:t>
            </a:r>
            <a:r>
              <a:rPr dirty="0" sz="1800" spc="12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Scripting</a:t>
            </a:r>
            <a:r>
              <a:rPr dirty="0" sz="1800" spc="1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Language</a:t>
            </a:r>
            <a:r>
              <a:rPr dirty="0" sz="1800" spc="12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(NASL)</a:t>
            </a:r>
            <a:r>
              <a:rPr dirty="0" sz="1800" spc="1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12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le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indican</a:t>
            </a:r>
            <a:r>
              <a:rPr dirty="0" sz="1800" spc="4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18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motor</a:t>
            </a:r>
            <a:r>
              <a:rPr dirty="0" sz="18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4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lo</a:t>
            </a:r>
            <a:r>
              <a:rPr dirty="0" sz="18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debe</a:t>
            </a:r>
            <a:r>
              <a:rPr dirty="0" sz="1800" spc="4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evaluar</a:t>
            </a:r>
            <a:r>
              <a:rPr dirty="0" sz="18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el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objetivo,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fin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determinar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fallas</a:t>
            </a: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mismo.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017065" y="4460245"/>
            <a:ext cx="6086475" cy="4340860"/>
            <a:chOff x="9017065" y="4460245"/>
            <a:chExt cx="6086475" cy="4340860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8335" y="6943343"/>
              <a:ext cx="3294887" cy="185775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017065" y="4460245"/>
              <a:ext cx="6086475" cy="2773045"/>
            </a:xfrm>
            <a:custGeom>
              <a:avLst/>
              <a:gdLst/>
              <a:ahLst/>
              <a:cxnLst/>
              <a:rect l="l" t="t" r="r" b="b"/>
              <a:pathLst>
                <a:path w="6086475" h="2773045">
                  <a:moveTo>
                    <a:pt x="5614650" y="2772820"/>
                  </a:moveTo>
                  <a:lnTo>
                    <a:pt x="471697" y="2772820"/>
                  </a:lnTo>
                  <a:lnTo>
                    <a:pt x="423469" y="2770386"/>
                  </a:lnTo>
                  <a:lnTo>
                    <a:pt x="376634" y="2763243"/>
                  </a:lnTo>
                  <a:lnTo>
                    <a:pt x="331429" y="2751628"/>
                  </a:lnTo>
                  <a:lnTo>
                    <a:pt x="288091" y="2735777"/>
                  </a:lnTo>
                  <a:lnTo>
                    <a:pt x="246858" y="2715927"/>
                  </a:lnTo>
                  <a:lnTo>
                    <a:pt x="207967" y="2692316"/>
                  </a:lnTo>
                  <a:lnTo>
                    <a:pt x="171654" y="2665180"/>
                  </a:lnTo>
                  <a:lnTo>
                    <a:pt x="138157" y="2634756"/>
                  </a:lnTo>
                  <a:lnTo>
                    <a:pt x="107712" y="2601282"/>
                  </a:lnTo>
                  <a:lnTo>
                    <a:pt x="80558" y="2564993"/>
                  </a:lnTo>
                  <a:lnTo>
                    <a:pt x="56931" y="2526128"/>
                  </a:lnTo>
                  <a:lnTo>
                    <a:pt x="37068" y="2484923"/>
                  </a:lnTo>
                  <a:lnTo>
                    <a:pt x="21206" y="2441614"/>
                  </a:lnTo>
                  <a:lnTo>
                    <a:pt x="9583" y="2396440"/>
                  </a:lnTo>
                  <a:lnTo>
                    <a:pt x="2435" y="2349636"/>
                  </a:lnTo>
                  <a:lnTo>
                    <a:pt x="0" y="2301440"/>
                  </a:lnTo>
                  <a:lnTo>
                    <a:pt x="0" y="471379"/>
                  </a:lnTo>
                  <a:lnTo>
                    <a:pt x="2435" y="423183"/>
                  </a:lnTo>
                  <a:lnTo>
                    <a:pt x="9583" y="376380"/>
                  </a:lnTo>
                  <a:lnTo>
                    <a:pt x="21206" y="331205"/>
                  </a:lnTo>
                  <a:lnTo>
                    <a:pt x="37068" y="287897"/>
                  </a:lnTo>
                  <a:lnTo>
                    <a:pt x="56931" y="246692"/>
                  </a:lnTo>
                  <a:lnTo>
                    <a:pt x="80558" y="207826"/>
                  </a:lnTo>
                  <a:lnTo>
                    <a:pt x="107712" y="171538"/>
                  </a:lnTo>
                  <a:lnTo>
                    <a:pt x="138157" y="138063"/>
                  </a:lnTo>
                  <a:lnTo>
                    <a:pt x="171654" y="107640"/>
                  </a:lnTo>
                  <a:lnTo>
                    <a:pt x="207967" y="80504"/>
                  </a:lnTo>
                  <a:lnTo>
                    <a:pt x="246858" y="56892"/>
                  </a:lnTo>
                  <a:lnTo>
                    <a:pt x="288091" y="37043"/>
                  </a:lnTo>
                  <a:lnTo>
                    <a:pt x="331429" y="21192"/>
                  </a:lnTo>
                  <a:lnTo>
                    <a:pt x="376634" y="9576"/>
                  </a:lnTo>
                  <a:lnTo>
                    <a:pt x="423469" y="2433"/>
                  </a:lnTo>
                  <a:lnTo>
                    <a:pt x="471697" y="0"/>
                  </a:lnTo>
                  <a:lnTo>
                    <a:pt x="5614650" y="0"/>
                  </a:lnTo>
                  <a:lnTo>
                    <a:pt x="5662878" y="2433"/>
                  </a:lnTo>
                  <a:lnTo>
                    <a:pt x="5709713" y="9576"/>
                  </a:lnTo>
                  <a:lnTo>
                    <a:pt x="5754918" y="21192"/>
                  </a:lnTo>
                  <a:lnTo>
                    <a:pt x="5798256" y="37043"/>
                  </a:lnTo>
                  <a:lnTo>
                    <a:pt x="5839489" y="56892"/>
                  </a:lnTo>
                  <a:lnTo>
                    <a:pt x="5878380" y="80504"/>
                  </a:lnTo>
                  <a:lnTo>
                    <a:pt x="5914693" y="107640"/>
                  </a:lnTo>
                  <a:lnTo>
                    <a:pt x="5948190" y="138063"/>
                  </a:lnTo>
                  <a:lnTo>
                    <a:pt x="5978634" y="171538"/>
                  </a:lnTo>
                  <a:lnTo>
                    <a:pt x="6005789" y="207826"/>
                  </a:lnTo>
                  <a:lnTo>
                    <a:pt x="6029416" y="246692"/>
                  </a:lnTo>
                  <a:lnTo>
                    <a:pt x="6049279" y="287897"/>
                  </a:lnTo>
                  <a:lnTo>
                    <a:pt x="6065141" y="331205"/>
                  </a:lnTo>
                  <a:lnTo>
                    <a:pt x="6076764" y="376380"/>
                  </a:lnTo>
                  <a:lnTo>
                    <a:pt x="6083912" y="423183"/>
                  </a:lnTo>
                  <a:lnTo>
                    <a:pt x="6086347" y="471379"/>
                  </a:lnTo>
                  <a:lnTo>
                    <a:pt x="6086347" y="2301440"/>
                  </a:lnTo>
                  <a:lnTo>
                    <a:pt x="6083912" y="2349636"/>
                  </a:lnTo>
                  <a:lnTo>
                    <a:pt x="6076764" y="2396440"/>
                  </a:lnTo>
                  <a:lnTo>
                    <a:pt x="6065141" y="2441614"/>
                  </a:lnTo>
                  <a:lnTo>
                    <a:pt x="6049279" y="2484923"/>
                  </a:lnTo>
                  <a:lnTo>
                    <a:pt x="6029416" y="2526128"/>
                  </a:lnTo>
                  <a:lnTo>
                    <a:pt x="6005789" y="2564993"/>
                  </a:lnTo>
                  <a:lnTo>
                    <a:pt x="5978634" y="2601282"/>
                  </a:lnTo>
                  <a:lnTo>
                    <a:pt x="5948190" y="2634756"/>
                  </a:lnTo>
                  <a:lnTo>
                    <a:pt x="5914693" y="2665180"/>
                  </a:lnTo>
                  <a:lnTo>
                    <a:pt x="5878380" y="2692316"/>
                  </a:lnTo>
                  <a:lnTo>
                    <a:pt x="5839489" y="2715927"/>
                  </a:lnTo>
                  <a:lnTo>
                    <a:pt x="5798256" y="2735777"/>
                  </a:lnTo>
                  <a:lnTo>
                    <a:pt x="5754918" y="2751628"/>
                  </a:lnTo>
                  <a:lnTo>
                    <a:pt x="5709713" y="2763243"/>
                  </a:lnTo>
                  <a:lnTo>
                    <a:pt x="5662878" y="2770386"/>
                  </a:lnTo>
                  <a:lnTo>
                    <a:pt x="5614650" y="2772820"/>
                  </a:lnTo>
                  <a:close/>
                </a:path>
              </a:pathLst>
            </a:custGeom>
            <a:solidFill>
              <a:srgbClr val="9837AA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9107175" y="4523486"/>
            <a:ext cx="5899785" cy="259397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L="12700" marR="8255">
              <a:lnSpc>
                <a:spcPts val="1810"/>
              </a:lnSpc>
              <a:spcBef>
                <a:spcPts val="45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Vega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herramienta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gráfica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auditoría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gratuita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código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abierto.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Esta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herramienta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realiza</a:t>
            </a:r>
            <a:r>
              <a:rPr dirty="0" sz="1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diversas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funciones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tales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como:</a:t>
            </a:r>
            <a:endParaRPr sz="1800">
              <a:latin typeface="Verdana"/>
              <a:cs typeface="Verdana"/>
            </a:endParaRPr>
          </a:p>
          <a:p>
            <a:pPr algn="just" marL="12700">
              <a:lnSpc>
                <a:spcPts val="1620"/>
              </a:lnSpc>
            </a:pP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·Análisis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Vulnerabilidades</a:t>
            </a:r>
            <a:endParaRPr sz="1800">
              <a:latin typeface="Verdana"/>
              <a:cs typeface="Verdana"/>
            </a:endParaRPr>
          </a:p>
          <a:p>
            <a:pPr algn="just" marL="12700">
              <a:lnSpc>
                <a:spcPts val="1805"/>
              </a:lnSpc>
            </a:pP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·Crawler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Verdana"/>
                <a:cs typeface="Verdana"/>
              </a:rPr>
              <a:t>(copia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sitio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web)</a:t>
            </a:r>
            <a:endParaRPr sz="1800">
              <a:latin typeface="Verdana"/>
              <a:cs typeface="Verdana"/>
            </a:endParaRPr>
          </a:p>
          <a:p>
            <a:pPr algn="just" marL="12700">
              <a:lnSpc>
                <a:spcPts val="1805"/>
              </a:lnSpc>
            </a:pP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·Análisis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contenido</a:t>
            </a:r>
            <a:endParaRPr sz="1800">
              <a:latin typeface="Verdana"/>
              <a:cs typeface="Verdana"/>
            </a:endParaRPr>
          </a:p>
          <a:p>
            <a:pPr algn="just" marL="12700">
              <a:lnSpc>
                <a:spcPts val="1805"/>
              </a:lnSpc>
            </a:pPr>
            <a:r>
              <a:rPr dirty="0" sz="1800" spc="-265">
                <a:solidFill>
                  <a:srgbClr val="FFFFFF"/>
                </a:solidFill>
                <a:latin typeface="Verdana"/>
                <a:cs typeface="Verdana"/>
              </a:rPr>
              <a:t>·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Modificación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manual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paquete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Verdana"/>
                <a:cs typeface="Verdana"/>
              </a:rPr>
              <a:t>HTTP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(proxy)</a:t>
            </a:r>
            <a:endParaRPr sz="1800">
              <a:latin typeface="Verdana"/>
              <a:cs typeface="Verdana"/>
            </a:endParaRPr>
          </a:p>
          <a:p>
            <a:pPr algn="just" marL="12700" marR="5080">
              <a:lnSpc>
                <a:spcPts val="1810"/>
              </a:lnSpc>
              <a:spcBef>
                <a:spcPts val="175"/>
              </a:spcBef>
            </a:pP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herramienta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tiene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módulos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realizar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ataques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típicos</a:t>
            </a:r>
            <a:r>
              <a:rPr dirty="0" sz="1800" spc="204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800" spc="2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OWASP</a:t>
            </a:r>
            <a:r>
              <a:rPr dirty="0" sz="1800" spc="2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como</a:t>
            </a:r>
            <a:r>
              <a:rPr dirty="0" sz="1800" spc="2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XSS,</a:t>
            </a:r>
            <a:r>
              <a:rPr dirty="0" sz="1800" spc="2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SQL</a:t>
            </a:r>
            <a:r>
              <a:rPr dirty="0" sz="1800" spc="2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Injection,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Directorio</a:t>
            </a:r>
            <a:r>
              <a:rPr dirty="0" sz="1800" spc="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transversal,</a:t>
            </a:r>
            <a:r>
              <a:rPr dirty="0" sz="1800" spc="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URL</a:t>
            </a:r>
            <a:r>
              <a:rPr dirty="0" sz="1800" spc="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Injection,</a:t>
            </a:r>
            <a:r>
              <a:rPr dirty="0" sz="1800" spc="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detección</a:t>
            </a:r>
            <a:r>
              <a:rPr dirty="0" sz="1800" spc="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errores,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etc.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925055" y="1639823"/>
            <a:ext cx="8345805" cy="5148580"/>
            <a:chOff x="6925055" y="1639823"/>
            <a:chExt cx="8345805" cy="51485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7663" y="1639823"/>
              <a:ext cx="8049767" cy="393496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055" y="2852927"/>
              <a:ext cx="8345423" cy="3934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620999" cy="88010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984435"/>
            <a:ext cx="7943849" cy="38166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8173" y="1116202"/>
            <a:ext cx="4648199" cy="3105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515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310">
                <a:solidFill>
                  <a:srgbClr val="FFFFFF"/>
                </a:solidFill>
              </a:rPr>
              <a:t>G</a:t>
            </a:r>
            <a:r>
              <a:rPr dirty="0" sz="3100" spc="330">
                <a:solidFill>
                  <a:srgbClr val="FFFFFF"/>
                </a:solidFill>
              </a:rPr>
              <a:t> </a:t>
            </a:r>
            <a:r>
              <a:rPr dirty="0" sz="3100">
                <a:solidFill>
                  <a:srgbClr val="FFFFFF"/>
                </a:solidFill>
              </a:rPr>
              <a:t>O</a:t>
            </a:r>
            <a:r>
              <a:rPr dirty="0" sz="3100" spc="335">
                <a:solidFill>
                  <a:srgbClr val="FFFFFF"/>
                </a:solidFill>
              </a:rPr>
              <a:t> </a:t>
            </a:r>
            <a:r>
              <a:rPr dirty="0" sz="3100" spc="-340">
                <a:solidFill>
                  <a:srgbClr val="FFFFFF"/>
                </a:solidFill>
              </a:rPr>
              <a:t>B</a:t>
            </a:r>
            <a:r>
              <a:rPr dirty="0" sz="3100" spc="335">
                <a:solidFill>
                  <a:srgbClr val="FFFFFF"/>
                </a:solidFill>
              </a:rPr>
              <a:t> </a:t>
            </a:r>
            <a:r>
              <a:rPr dirty="0" sz="3100" spc="-260">
                <a:solidFill>
                  <a:srgbClr val="FFFFFF"/>
                </a:solidFill>
              </a:rPr>
              <a:t>U</a:t>
            </a:r>
            <a:r>
              <a:rPr dirty="0" sz="3100" spc="330">
                <a:solidFill>
                  <a:srgbClr val="FFFFFF"/>
                </a:solidFill>
              </a:rPr>
              <a:t> </a:t>
            </a:r>
            <a:r>
              <a:rPr dirty="0" sz="3100" spc="-475">
                <a:solidFill>
                  <a:srgbClr val="FFFFFF"/>
                </a:solidFill>
              </a:rPr>
              <a:t>S</a:t>
            </a:r>
            <a:r>
              <a:rPr dirty="0" sz="3100" spc="335">
                <a:solidFill>
                  <a:srgbClr val="FFFFFF"/>
                </a:solidFill>
              </a:rPr>
              <a:t> </a:t>
            </a:r>
            <a:r>
              <a:rPr dirty="0" sz="3100" spc="-430">
                <a:solidFill>
                  <a:srgbClr val="FFFFFF"/>
                </a:solidFill>
              </a:rPr>
              <a:t>T</a:t>
            </a:r>
            <a:r>
              <a:rPr dirty="0" sz="3100" spc="335">
                <a:solidFill>
                  <a:srgbClr val="FFFFFF"/>
                </a:solidFill>
              </a:rPr>
              <a:t> </a:t>
            </a:r>
            <a:r>
              <a:rPr dirty="0" sz="3100" spc="-560">
                <a:solidFill>
                  <a:srgbClr val="FFFFFF"/>
                </a:solidFill>
              </a:rPr>
              <a:t>E</a:t>
            </a:r>
            <a:r>
              <a:rPr dirty="0" sz="3100" spc="335">
                <a:solidFill>
                  <a:srgbClr val="FFFFFF"/>
                </a:solidFill>
              </a:rPr>
              <a:t> </a:t>
            </a:r>
            <a:r>
              <a:rPr dirty="0" sz="3100" spc="-365">
                <a:solidFill>
                  <a:srgbClr val="FFFFFF"/>
                </a:solidFill>
              </a:rPr>
              <a:t>R</a:t>
            </a:r>
            <a:endParaRPr sz="3100"/>
          </a:p>
        </p:txBody>
      </p:sp>
      <p:sp>
        <p:nvSpPr>
          <p:cNvPr id="6" name="object 6" descr=""/>
          <p:cNvSpPr/>
          <p:nvPr/>
        </p:nvSpPr>
        <p:spPr>
          <a:xfrm>
            <a:off x="416656" y="1818734"/>
            <a:ext cx="6496050" cy="2314575"/>
          </a:xfrm>
          <a:custGeom>
            <a:avLst/>
            <a:gdLst/>
            <a:ahLst/>
            <a:cxnLst/>
            <a:rect l="l" t="t" r="r" b="b"/>
            <a:pathLst>
              <a:path w="6496050" h="2314575">
                <a:moveTo>
                  <a:pt x="6102339" y="2314156"/>
                </a:moveTo>
                <a:lnTo>
                  <a:pt x="393374" y="2314156"/>
                </a:lnTo>
                <a:lnTo>
                  <a:pt x="344030" y="2311091"/>
                </a:lnTo>
                <a:lnTo>
                  <a:pt x="296515" y="2302141"/>
                </a:lnTo>
                <a:lnTo>
                  <a:pt x="251198" y="2287675"/>
                </a:lnTo>
                <a:lnTo>
                  <a:pt x="208447" y="2268062"/>
                </a:lnTo>
                <a:lnTo>
                  <a:pt x="168631" y="2243671"/>
                </a:lnTo>
                <a:lnTo>
                  <a:pt x="132118" y="2214869"/>
                </a:lnTo>
                <a:lnTo>
                  <a:pt x="99278" y="2182026"/>
                </a:lnTo>
                <a:lnTo>
                  <a:pt x="70479" y="2145511"/>
                </a:lnTo>
                <a:lnTo>
                  <a:pt x="46089" y="2105692"/>
                </a:lnTo>
                <a:lnTo>
                  <a:pt x="26478" y="2062937"/>
                </a:lnTo>
                <a:lnTo>
                  <a:pt x="12014" y="2017616"/>
                </a:lnTo>
                <a:lnTo>
                  <a:pt x="3064" y="1970097"/>
                </a:lnTo>
                <a:lnTo>
                  <a:pt x="0" y="1920749"/>
                </a:lnTo>
                <a:lnTo>
                  <a:pt x="0" y="393406"/>
                </a:lnTo>
                <a:lnTo>
                  <a:pt x="3064" y="344058"/>
                </a:lnTo>
                <a:lnTo>
                  <a:pt x="12014" y="296539"/>
                </a:lnTo>
                <a:lnTo>
                  <a:pt x="26478" y="251218"/>
                </a:lnTo>
                <a:lnTo>
                  <a:pt x="46089" y="208464"/>
                </a:lnTo>
                <a:lnTo>
                  <a:pt x="70479" y="168644"/>
                </a:lnTo>
                <a:lnTo>
                  <a:pt x="99278" y="132129"/>
                </a:lnTo>
                <a:lnTo>
                  <a:pt x="132118" y="99286"/>
                </a:lnTo>
                <a:lnTo>
                  <a:pt x="168631" y="70485"/>
                </a:lnTo>
                <a:lnTo>
                  <a:pt x="208447" y="46093"/>
                </a:lnTo>
                <a:lnTo>
                  <a:pt x="251198" y="26480"/>
                </a:lnTo>
                <a:lnTo>
                  <a:pt x="296515" y="12015"/>
                </a:lnTo>
                <a:lnTo>
                  <a:pt x="344030" y="3065"/>
                </a:lnTo>
                <a:lnTo>
                  <a:pt x="393374" y="0"/>
                </a:lnTo>
                <a:lnTo>
                  <a:pt x="6102339" y="0"/>
                </a:lnTo>
                <a:lnTo>
                  <a:pt x="6151683" y="3065"/>
                </a:lnTo>
                <a:lnTo>
                  <a:pt x="6199198" y="12015"/>
                </a:lnTo>
                <a:lnTo>
                  <a:pt x="6244515" y="26480"/>
                </a:lnTo>
                <a:lnTo>
                  <a:pt x="6287266" y="46093"/>
                </a:lnTo>
                <a:lnTo>
                  <a:pt x="6327082" y="70485"/>
                </a:lnTo>
                <a:lnTo>
                  <a:pt x="6363594" y="99286"/>
                </a:lnTo>
                <a:lnTo>
                  <a:pt x="6396434" y="132129"/>
                </a:lnTo>
                <a:lnTo>
                  <a:pt x="6425234" y="168644"/>
                </a:lnTo>
                <a:lnTo>
                  <a:pt x="6449623" y="208464"/>
                </a:lnTo>
                <a:lnTo>
                  <a:pt x="6469235" y="251218"/>
                </a:lnTo>
                <a:lnTo>
                  <a:pt x="6483699" y="296539"/>
                </a:lnTo>
                <a:lnTo>
                  <a:pt x="6492648" y="344058"/>
                </a:lnTo>
                <a:lnTo>
                  <a:pt x="6495713" y="393406"/>
                </a:lnTo>
                <a:lnTo>
                  <a:pt x="6495713" y="1920749"/>
                </a:lnTo>
                <a:lnTo>
                  <a:pt x="6492648" y="1970097"/>
                </a:lnTo>
                <a:lnTo>
                  <a:pt x="6483699" y="2017616"/>
                </a:lnTo>
                <a:lnTo>
                  <a:pt x="6469235" y="2062937"/>
                </a:lnTo>
                <a:lnTo>
                  <a:pt x="6449623" y="2105692"/>
                </a:lnTo>
                <a:lnTo>
                  <a:pt x="6425234" y="2145511"/>
                </a:lnTo>
                <a:lnTo>
                  <a:pt x="6396434" y="2182026"/>
                </a:lnTo>
                <a:lnTo>
                  <a:pt x="6363594" y="2214869"/>
                </a:lnTo>
                <a:lnTo>
                  <a:pt x="6327082" y="2243671"/>
                </a:lnTo>
                <a:lnTo>
                  <a:pt x="6287266" y="2268062"/>
                </a:lnTo>
                <a:lnTo>
                  <a:pt x="6244515" y="2287675"/>
                </a:lnTo>
                <a:lnTo>
                  <a:pt x="6199198" y="2302141"/>
                </a:lnTo>
                <a:lnTo>
                  <a:pt x="6151683" y="2311091"/>
                </a:lnTo>
                <a:lnTo>
                  <a:pt x="6102339" y="2314156"/>
                </a:lnTo>
                <a:close/>
              </a:path>
            </a:pathLst>
          </a:custGeom>
          <a:solidFill>
            <a:srgbClr val="0F6FFE">
              <a:alpha val="929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06688" y="1881976"/>
            <a:ext cx="6315075" cy="213550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L="12700" marR="5080">
              <a:lnSpc>
                <a:spcPts val="1810"/>
              </a:lnSpc>
              <a:spcBef>
                <a:spcPts val="45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Gobuster</a:t>
            </a:r>
            <a:r>
              <a:rPr dirty="0" sz="1800" spc="4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4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4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herramienta</a:t>
            </a:r>
            <a:r>
              <a:rPr dirty="0" sz="1800" spc="4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utilizada</a:t>
            </a:r>
            <a:r>
              <a:rPr dirty="0" sz="1800" spc="4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1800" spc="4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realizar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fuerza</a:t>
            </a:r>
            <a:r>
              <a:rPr dirty="0" sz="1800" spc="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bruta</a:t>
            </a:r>
            <a:r>
              <a:rPr dirty="0" sz="18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a:</a:t>
            </a:r>
            <a:r>
              <a:rPr dirty="0" sz="18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URIs</a:t>
            </a:r>
            <a:r>
              <a:rPr dirty="0" sz="1800" spc="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(directorios</a:t>
            </a:r>
            <a:r>
              <a:rPr dirty="0" sz="18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archivos)</a:t>
            </a:r>
            <a:r>
              <a:rPr dirty="0" sz="1800" spc="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sitios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web,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subdominios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DNS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(con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soporte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comodines),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nombres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hosts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virtuales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servidores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web.</a:t>
            </a:r>
            <a:endParaRPr sz="1800">
              <a:latin typeface="Verdana"/>
              <a:cs typeface="Verdana"/>
            </a:endParaRPr>
          </a:p>
          <a:p>
            <a:pPr algn="just" marL="12700">
              <a:lnSpc>
                <a:spcPts val="1614"/>
              </a:lnSpc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Gobuster</a:t>
            </a:r>
            <a:r>
              <a:rPr dirty="0" sz="18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tiene</a:t>
            </a:r>
            <a:r>
              <a:rPr dirty="0" sz="18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tres</a:t>
            </a:r>
            <a:r>
              <a:rPr dirty="0" sz="18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modos</a:t>
            </a:r>
            <a:r>
              <a:rPr dirty="0" sz="180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disponibles.</a:t>
            </a:r>
            <a:r>
              <a:rPr dirty="0" sz="18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“dir”,</a:t>
            </a:r>
            <a:r>
              <a:rPr dirty="0" sz="180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modo</a:t>
            </a:r>
            <a:endParaRPr sz="1800">
              <a:latin typeface="Verdana"/>
              <a:cs typeface="Verdana"/>
            </a:endParaRPr>
          </a:p>
          <a:p>
            <a:pPr algn="just" marL="12700" marR="5080">
              <a:lnSpc>
                <a:spcPts val="1810"/>
              </a:lnSpc>
              <a:spcBef>
                <a:spcPts val="17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clásico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fuerza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bruta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contra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directorios,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4">
                <a:solidFill>
                  <a:srgbClr val="FFFFFF"/>
                </a:solidFill>
                <a:latin typeface="Verdana"/>
                <a:cs typeface="Verdana"/>
              </a:rPr>
              <a:t>“dns”,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modo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fuerza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bruta</a:t>
            </a:r>
            <a:r>
              <a:rPr dirty="0" sz="18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contra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subdominios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20">
                <a:solidFill>
                  <a:srgbClr val="FFFFFF"/>
                </a:solidFill>
                <a:latin typeface="Verdana"/>
                <a:cs typeface="Verdana"/>
              </a:rPr>
              <a:t>DNS,</a:t>
            </a:r>
            <a:r>
              <a:rPr dirty="0" sz="18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“vhost”,</a:t>
            </a:r>
            <a:r>
              <a:rPr dirty="0"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el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modo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fuerza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bruta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contra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hosts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virtuales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(no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lo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mismo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“DNS”).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347981" y="7712612"/>
            <a:ext cx="3415665" cy="85979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539750" marR="5080" indent="-527685">
              <a:lnSpc>
                <a:spcPct val="76600"/>
              </a:lnSpc>
              <a:spcBef>
                <a:spcPts val="969"/>
              </a:spcBef>
            </a:pPr>
            <a:r>
              <a:rPr dirty="0" sz="310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3100" spc="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6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100" spc="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55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100" spc="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95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z="3100" spc="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475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100" spc="3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43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3100" spc="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5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100" spc="3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65">
                <a:solidFill>
                  <a:srgbClr val="FFFFFF"/>
                </a:solidFill>
                <a:latin typeface="Arial Black"/>
                <a:cs typeface="Arial Black"/>
              </a:rPr>
              <a:t>R </a:t>
            </a:r>
            <a:r>
              <a:rPr dirty="0" sz="310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31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3100" spc="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7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z="3100" spc="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3100" spc="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z="31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6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31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495518" y="5121276"/>
            <a:ext cx="6496050" cy="1856105"/>
          </a:xfrm>
          <a:custGeom>
            <a:avLst/>
            <a:gdLst/>
            <a:ahLst/>
            <a:cxnLst/>
            <a:rect l="l" t="t" r="r" b="b"/>
            <a:pathLst>
              <a:path w="6496050" h="1856104">
                <a:moveTo>
                  <a:pt x="6180305" y="1855492"/>
                </a:moveTo>
                <a:lnTo>
                  <a:pt x="315408" y="1855492"/>
                </a:lnTo>
                <a:lnTo>
                  <a:pt x="268799" y="1852072"/>
                </a:lnTo>
                <a:lnTo>
                  <a:pt x="224314" y="1842137"/>
                </a:lnTo>
                <a:lnTo>
                  <a:pt x="182439" y="1826175"/>
                </a:lnTo>
                <a:lnTo>
                  <a:pt x="143665" y="1804674"/>
                </a:lnTo>
                <a:lnTo>
                  <a:pt x="108477" y="1778121"/>
                </a:lnTo>
                <a:lnTo>
                  <a:pt x="77364" y="1747006"/>
                </a:lnTo>
                <a:lnTo>
                  <a:pt x="50814" y="1711815"/>
                </a:lnTo>
                <a:lnTo>
                  <a:pt x="29314" y="1673037"/>
                </a:lnTo>
                <a:lnTo>
                  <a:pt x="13354" y="1631160"/>
                </a:lnTo>
                <a:lnTo>
                  <a:pt x="3419" y="1586671"/>
                </a:lnTo>
                <a:lnTo>
                  <a:pt x="0" y="1540058"/>
                </a:lnTo>
                <a:lnTo>
                  <a:pt x="0" y="315433"/>
                </a:lnTo>
                <a:lnTo>
                  <a:pt x="3419" y="268821"/>
                </a:lnTo>
                <a:lnTo>
                  <a:pt x="13354" y="224332"/>
                </a:lnTo>
                <a:lnTo>
                  <a:pt x="29314" y="182454"/>
                </a:lnTo>
                <a:lnTo>
                  <a:pt x="50814" y="143676"/>
                </a:lnTo>
                <a:lnTo>
                  <a:pt x="77364" y="108486"/>
                </a:lnTo>
                <a:lnTo>
                  <a:pt x="108477" y="77370"/>
                </a:lnTo>
                <a:lnTo>
                  <a:pt x="143665" y="50818"/>
                </a:lnTo>
                <a:lnTo>
                  <a:pt x="182439" y="29317"/>
                </a:lnTo>
                <a:lnTo>
                  <a:pt x="224314" y="13355"/>
                </a:lnTo>
                <a:lnTo>
                  <a:pt x="268799" y="3420"/>
                </a:lnTo>
                <a:lnTo>
                  <a:pt x="315408" y="0"/>
                </a:lnTo>
                <a:lnTo>
                  <a:pt x="6180305" y="0"/>
                </a:lnTo>
                <a:lnTo>
                  <a:pt x="6226914" y="3420"/>
                </a:lnTo>
                <a:lnTo>
                  <a:pt x="6271399" y="13355"/>
                </a:lnTo>
                <a:lnTo>
                  <a:pt x="6313273" y="29317"/>
                </a:lnTo>
                <a:lnTo>
                  <a:pt x="6352048" y="50818"/>
                </a:lnTo>
                <a:lnTo>
                  <a:pt x="6387236" y="77370"/>
                </a:lnTo>
                <a:lnTo>
                  <a:pt x="6418349" y="108486"/>
                </a:lnTo>
                <a:lnTo>
                  <a:pt x="6444899" y="143676"/>
                </a:lnTo>
                <a:lnTo>
                  <a:pt x="6466398" y="182454"/>
                </a:lnTo>
                <a:lnTo>
                  <a:pt x="6482359" y="224332"/>
                </a:lnTo>
                <a:lnTo>
                  <a:pt x="6492293" y="268821"/>
                </a:lnTo>
                <a:lnTo>
                  <a:pt x="6495713" y="315433"/>
                </a:lnTo>
                <a:lnTo>
                  <a:pt x="6495713" y="1540058"/>
                </a:lnTo>
                <a:lnTo>
                  <a:pt x="6492293" y="1586671"/>
                </a:lnTo>
                <a:lnTo>
                  <a:pt x="6482359" y="1631160"/>
                </a:lnTo>
                <a:lnTo>
                  <a:pt x="6466398" y="1673037"/>
                </a:lnTo>
                <a:lnTo>
                  <a:pt x="6444899" y="1711815"/>
                </a:lnTo>
                <a:lnTo>
                  <a:pt x="6418349" y="1747006"/>
                </a:lnTo>
                <a:lnTo>
                  <a:pt x="6387236" y="1778121"/>
                </a:lnTo>
                <a:lnTo>
                  <a:pt x="6352048" y="1804674"/>
                </a:lnTo>
                <a:lnTo>
                  <a:pt x="6313273" y="1826175"/>
                </a:lnTo>
                <a:lnTo>
                  <a:pt x="6271399" y="1842137"/>
                </a:lnTo>
                <a:lnTo>
                  <a:pt x="6226914" y="1852072"/>
                </a:lnTo>
                <a:lnTo>
                  <a:pt x="6180305" y="1855492"/>
                </a:lnTo>
                <a:close/>
              </a:path>
            </a:pathLst>
          </a:custGeom>
          <a:solidFill>
            <a:srgbClr val="0F6FFE">
              <a:alpha val="929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585551" y="5184518"/>
            <a:ext cx="6314440" cy="167703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L="12700" marR="6985">
              <a:lnSpc>
                <a:spcPts val="1810"/>
              </a:lnSpc>
              <a:spcBef>
                <a:spcPts val="455"/>
              </a:spcBef>
            </a:pP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Dumpster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Diving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acto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acceder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sin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autorización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determinada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pasa</a:t>
            </a:r>
            <a:r>
              <a:rPr dirty="0" sz="1800" spc="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basura</a:t>
            </a:r>
            <a:r>
              <a:rPr dirty="0" sz="18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empresa,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ya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sea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dentro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fuera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18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edificio.</a:t>
            </a:r>
            <a:endParaRPr sz="1800">
              <a:latin typeface="Verdana"/>
              <a:cs typeface="Verdana"/>
            </a:endParaRPr>
          </a:p>
          <a:p>
            <a:pPr algn="just" marL="12700">
              <a:lnSpc>
                <a:spcPts val="1620"/>
              </a:lnSpc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atacante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generalmente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busca</a:t>
            </a:r>
            <a:r>
              <a:rPr dirty="0" sz="1800" spc="30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algún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1800" spc="29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endParaRPr sz="1800">
              <a:latin typeface="Verdana"/>
              <a:cs typeface="Verdana"/>
            </a:endParaRPr>
          </a:p>
          <a:p>
            <a:pPr algn="just" marL="12700" marR="5080">
              <a:lnSpc>
                <a:spcPts val="1810"/>
              </a:lnSpc>
              <a:spcBef>
                <a:spcPts val="17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confidencial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arrojó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basura.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información</a:t>
            </a:r>
            <a:r>
              <a:rPr dirty="0" sz="1800" spc="14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800" spc="15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secreto</a:t>
            </a:r>
            <a:r>
              <a:rPr dirty="0" sz="1800" spc="15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comercial</a:t>
            </a:r>
            <a:r>
              <a:rPr dirty="0" sz="1800" spc="15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debe</a:t>
            </a:r>
            <a:r>
              <a:rPr dirty="0" sz="1800" spc="14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eliminarse adecuadamente.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5621000" cy="8801100"/>
          </a:xfrm>
          <a:custGeom>
            <a:avLst/>
            <a:gdLst/>
            <a:ahLst/>
            <a:cxnLst/>
            <a:rect l="l" t="t" r="r" b="b"/>
            <a:pathLst>
              <a:path w="15621000" h="8801100">
                <a:moveTo>
                  <a:pt x="15620998" y="8801099"/>
                </a:moveTo>
                <a:lnTo>
                  <a:pt x="0" y="8801099"/>
                </a:lnTo>
                <a:lnTo>
                  <a:pt x="0" y="0"/>
                </a:lnTo>
                <a:lnTo>
                  <a:pt x="15620998" y="0"/>
                </a:lnTo>
                <a:lnTo>
                  <a:pt x="15620998" y="8801099"/>
                </a:lnTo>
                <a:close/>
              </a:path>
            </a:pathLst>
          </a:custGeom>
          <a:solidFill>
            <a:srgbClr val="201F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0899609" y="6090698"/>
            <a:ext cx="1708150" cy="882650"/>
            <a:chOff x="10899609" y="6090698"/>
            <a:chExt cx="1708150" cy="882650"/>
          </a:xfrm>
        </p:grpSpPr>
        <p:sp>
          <p:nvSpPr>
            <p:cNvPr id="4" name="object 4" descr=""/>
            <p:cNvSpPr/>
            <p:nvPr/>
          </p:nvSpPr>
          <p:spPr>
            <a:xfrm>
              <a:off x="11462893" y="6090698"/>
              <a:ext cx="675640" cy="876935"/>
            </a:xfrm>
            <a:custGeom>
              <a:avLst/>
              <a:gdLst/>
              <a:ahLst/>
              <a:cxnLst/>
              <a:rect l="l" t="t" r="r" b="b"/>
              <a:pathLst>
                <a:path w="675640" h="876934">
                  <a:moveTo>
                    <a:pt x="419170" y="876656"/>
                  </a:moveTo>
                  <a:lnTo>
                    <a:pt x="373443" y="872305"/>
                  </a:lnTo>
                  <a:lnTo>
                    <a:pt x="328421" y="863165"/>
                  </a:lnTo>
                  <a:lnTo>
                    <a:pt x="284471" y="849302"/>
                  </a:lnTo>
                  <a:lnTo>
                    <a:pt x="241958" y="830782"/>
                  </a:lnTo>
                  <a:lnTo>
                    <a:pt x="201251" y="807673"/>
                  </a:lnTo>
                  <a:lnTo>
                    <a:pt x="162484" y="779665"/>
                  </a:lnTo>
                  <a:lnTo>
                    <a:pt x="127641" y="748284"/>
                  </a:lnTo>
                  <a:lnTo>
                    <a:pt x="96803" y="713899"/>
                  </a:lnTo>
                  <a:lnTo>
                    <a:pt x="70052" y="676879"/>
                  </a:lnTo>
                  <a:lnTo>
                    <a:pt x="47471" y="637596"/>
                  </a:lnTo>
                  <a:lnTo>
                    <a:pt x="29143" y="596419"/>
                  </a:lnTo>
                  <a:lnTo>
                    <a:pt x="15149" y="553717"/>
                  </a:lnTo>
                  <a:lnTo>
                    <a:pt x="5572" y="509861"/>
                  </a:lnTo>
                  <a:lnTo>
                    <a:pt x="495" y="465221"/>
                  </a:lnTo>
                  <a:lnTo>
                    <a:pt x="0" y="420166"/>
                  </a:lnTo>
                  <a:lnTo>
                    <a:pt x="4168" y="375067"/>
                  </a:lnTo>
                  <a:lnTo>
                    <a:pt x="13083" y="330293"/>
                  </a:lnTo>
                  <a:lnTo>
                    <a:pt x="26827" y="286214"/>
                  </a:lnTo>
                  <a:lnTo>
                    <a:pt x="45483" y="243200"/>
                  </a:lnTo>
                  <a:lnTo>
                    <a:pt x="69132" y="201622"/>
                  </a:lnTo>
                  <a:lnTo>
                    <a:pt x="97114" y="162820"/>
                  </a:lnTo>
                  <a:lnTo>
                    <a:pt x="128468" y="127943"/>
                  </a:lnTo>
                  <a:lnTo>
                    <a:pt x="162825" y="97073"/>
                  </a:lnTo>
                  <a:lnTo>
                    <a:pt x="199817" y="70291"/>
                  </a:lnTo>
                  <a:lnTo>
                    <a:pt x="239075" y="47678"/>
                  </a:lnTo>
                  <a:lnTo>
                    <a:pt x="280231" y="29315"/>
                  </a:lnTo>
                  <a:lnTo>
                    <a:pt x="322917" y="15285"/>
                  </a:lnTo>
                  <a:lnTo>
                    <a:pt x="366764" y="5668"/>
                  </a:lnTo>
                  <a:lnTo>
                    <a:pt x="411403" y="546"/>
                  </a:lnTo>
                  <a:lnTo>
                    <a:pt x="456467" y="0"/>
                  </a:lnTo>
                  <a:lnTo>
                    <a:pt x="501586" y="4111"/>
                  </a:lnTo>
                  <a:lnTo>
                    <a:pt x="546393" y="12960"/>
                  </a:lnTo>
                  <a:lnTo>
                    <a:pt x="590518" y="26630"/>
                  </a:lnTo>
                  <a:lnTo>
                    <a:pt x="633593" y="45201"/>
                  </a:lnTo>
                  <a:lnTo>
                    <a:pt x="675250" y="68755"/>
                  </a:lnTo>
                  <a:lnTo>
                    <a:pt x="672120" y="68128"/>
                  </a:lnTo>
                  <a:lnTo>
                    <a:pt x="625579" y="63913"/>
                  </a:lnTo>
                  <a:lnTo>
                    <a:pt x="579839" y="65065"/>
                  </a:lnTo>
                  <a:lnTo>
                    <a:pt x="535241" y="71332"/>
                  </a:lnTo>
                  <a:lnTo>
                    <a:pt x="492126" y="82460"/>
                  </a:lnTo>
                  <a:lnTo>
                    <a:pt x="450835" y="98196"/>
                  </a:lnTo>
                  <a:lnTo>
                    <a:pt x="411708" y="118285"/>
                  </a:lnTo>
                  <a:lnTo>
                    <a:pt x="375087" y="142474"/>
                  </a:lnTo>
                  <a:lnTo>
                    <a:pt x="341312" y="170510"/>
                  </a:lnTo>
                  <a:lnTo>
                    <a:pt x="310725" y="202139"/>
                  </a:lnTo>
                  <a:lnTo>
                    <a:pt x="283666" y="237108"/>
                  </a:lnTo>
                  <a:lnTo>
                    <a:pt x="260476" y="275163"/>
                  </a:lnTo>
                  <a:lnTo>
                    <a:pt x="241496" y="316051"/>
                  </a:lnTo>
                  <a:lnTo>
                    <a:pt x="227067" y="359518"/>
                  </a:lnTo>
                  <a:lnTo>
                    <a:pt x="217531" y="405310"/>
                  </a:lnTo>
                  <a:lnTo>
                    <a:pt x="213319" y="451894"/>
                  </a:lnTo>
                  <a:lnTo>
                    <a:pt x="214471" y="497676"/>
                  </a:lnTo>
                  <a:lnTo>
                    <a:pt x="220732" y="542315"/>
                  </a:lnTo>
                  <a:lnTo>
                    <a:pt x="231850" y="585469"/>
                  </a:lnTo>
                  <a:lnTo>
                    <a:pt x="247571" y="626799"/>
                  </a:lnTo>
                  <a:lnTo>
                    <a:pt x="267641" y="665962"/>
                  </a:lnTo>
                  <a:lnTo>
                    <a:pt x="291808" y="702617"/>
                  </a:lnTo>
                  <a:lnTo>
                    <a:pt x="319818" y="736423"/>
                  </a:lnTo>
                  <a:lnTo>
                    <a:pt x="351419" y="767038"/>
                  </a:lnTo>
                  <a:lnTo>
                    <a:pt x="386355" y="794122"/>
                  </a:lnTo>
                  <a:lnTo>
                    <a:pt x="424375" y="817334"/>
                  </a:lnTo>
                  <a:lnTo>
                    <a:pt x="465225" y="836331"/>
                  </a:lnTo>
                  <a:lnTo>
                    <a:pt x="508652" y="850773"/>
                  </a:lnTo>
                  <a:lnTo>
                    <a:pt x="554402" y="860319"/>
                  </a:lnTo>
                  <a:lnTo>
                    <a:pt x="556907" y="860319"/>
                  </a:lnTo>
                  <a:lnTo>
                    <a:pt x="511268" y="870729"/>
                  </a:lnTo>
                  <a:lnTo>
                    <a:pt x="465234" y="876153"/>
                  </a:lnTo>
                  <a:lnTo>
                    <a:pt x="419170" y="876656"/>
                  </a:lnTo>
                  <a:close/>
                </a:path>
              </a:pathLst>
            </a:custGeom>
            <a:solidFill>
              <a:srgbClr val="1261D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0813" y="6395104"/>
              <a:ext cx="716321" cy="37165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806282" y="6413260"/>
              <a:ext cx="448945" cy="250190"/>
            </a:xfrm>
            <a:custGeom>
              <a:avLst/>
              <a:gdLst/>
              <a:ahLst/>
              <a:cxnLst/>
              <a:rect l="l" t="t" r="r" b="b"/>
              <a:pathLst>
                <a:path w="448945" h="250190">
                  <a:moveTo>
                    <a:pt x="141041" y="249772"/>
                  </a:moveTo>
                  <a:lnTo>
                    <a:pt x="38880" y="219630"/>
                  </a:lnTo>
                  <a:lnTo>
                    <a:pt x="0" y="199947"/>
                  </a:lnTo>
                  <a:lnTo>
                    <a:pt x="28803" y="7540"/>
                  </a:lnTo>
                  <a:lnTo>
                    <a:pt x="71724" y="0"/>
                  </a:lnTo>
                  <a:lnTo>
                    <a:pt x="178219" y="803"/>
                  </a:lnTo>
                  <a:lnTo>
                    <a:pt x="314887" y="45085"/>
                  </a:lnTo>
                  <a:lnTo>
                    <a:pt x="448327" y="167984"/>
                  </a:lnTo>
                  <a:lnTo>
                    <a:pt x="284763" y="247011"/>
                  </a:lnTo>
                  <a:lnTo>
                    <a:pt x="141041" y="249772"/>
                  </a:lnTo>
                  <a:close/>
                </a:path>
              </a:pathLst>
            </a:custGeom>
            <a:solidFill>
              <a:srgbClr val="AAF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891439" y="6463056"/>
              <a:ext cx="284480" cy="158750"/>
            </a:xfrm>
            <a:custGeom>
              <a:avLst/>
              <a:gdLst/>
              <a:ahLst/>
              <a:cxnLst/>
              <a:rect l="l" t="t" r="r" b="b"/>
              <a:pathLst>
                <a:path w="284479" h="158750">
                  <a:moveTo>
                    <a:pt x="89305" y="158534"/>
                  </a:moveTo>
                  <a:lnTo>
                    <a:pt x="24605" y="139428"/>
                  </a:lnTo>
                  <a:lnTo>
                    <a:pt x="0" y="126962"/>
                  </a:lnTo>
                  <a:lnTo>
                    <a:pt x="18158" y="4749"/>
                  </a:lnTo>
                  <a:lnTo>
                    <a:pt x="45298" y="0"/>
                  </a:lnTo>
                  <a:lnTo>
                    <a:pt x="112708" y="597"/>
                  </a:lnTo>
                  <a:lnTo>
                    <a:pt x="199371" y="28810"/>
                  </a:lnTo>
                  <a:lnTo>
                    <a:pt x="284274" y="106906"/>
                  </a:lnTo>
                  <a:lnTo>
                    <a:pt x="180420" y="156839"/>
                  </a:lnTo>
                  <a:lnTo>
                    <a:pt x="89305" y="158534"/>
                  </a:lnTo>
                  <a:close/>
                </a:path>
              </a:pathLst>
            </a:custGeom>
            <a:solidFill>
              <a:srgbClr val="3BD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506725" y="6096524"/>
              <a:ext cx="675005" cy="876935"/>
            </a:xfrm>
            <a:custGeom>
              <a:avLst/>
              <a:gdLst/>
              <a:ahLst/>
              <a:cxnLst/>
              <a:rect l="l" t="t" r="r" b="b"/>
              <a:pathLst>
                <a:path w="675004" h="876934">
                  <a:moveTo>
                    <a:pt x="419170" y="876471"/>
                  </a:moveTo>
                  <a:lnTo>
                    <a:pt x="373443" y="872119"/>
                  </a:lnTo>
                  <a:lnTo>
                    <a:pt x="328421" y="862979"/>
                  </a:lnTo>
                  <a:lnTo>
                    <a:pt x="284471" y="849116"/>
                  </a:lnTo>
                  <a:lnTo>
                    <a:pt x="241958" y="830597"/>
                  </a:lnTo>
                  <a:lnTo>
                    <a:pt x="201251" y="807487"/>
                  </a:lnTo>
                  <a:lnTo>
                    <a:pt x="162484" y="779480"/>
                  </a:lnTo>
                  <a:lnTo>
                    <a:pt x="127641" y="748098"/>
                  </a:lnTo>
                  <a:lnTo>
                    <a:pt x="96803" y="713713"/>
                  </a:lnTo>
                  <a:lnTo>
                    <a:pt x="70052" y="676694"/>
                  </a:lnTo>
                  <a:lnTo>
                    <a:pt x="47471" y="637410"/>
                  </a:lnTo>
                  <a:lnTo>
                    <a:pt x="29143" y="596233"/>
                  </a:lnTo>
                  <a:lnTo>
                    <a:pt x="15149" y="553531"/>
                  </a:lnTo>
                  <a:lnTo>
                    <a:pt x="5572" y="509675"/>
                  </a:lnTo>
                  <a:lnTo>
                    <a:pt x="495" y="465035"/>
                  </a:lnTo>
                  <a:lnTo>
                    <a:pt x="0" y="419980"/>
                  </a:lnTo>
                  <a:lnTo>
                    <a:pt x="4168" y="374881"/>
                  </a:lnTo>
                  <a:lnTo>
                    <a:pt x="13083" y="330107"/>
                  </a:lnTo>
                  <a:lnTo>
                    <a:pt x="26827" y="286028"/>
                  </a:lnTo>
                  <a:lnTo>
                    <a:pt x="45483" y="243015"/>
                  </a:lnTo>
                  <a:lnTo>
                    <a:pt x="69132" y="201436"/>
                  </a:lnTo>
                  <a:lnTo>
                    <a:pt x="97113" y="162634"/>
                  </a:lnTo>
                  <a:lnTo>
                    <a:pt x="128466" y="127759"/>
                  </a:lnTo>
                  <a:lnTo>
                    <a:pt x="162820" y="96892"/>
                  </a:lnTo>
                  <a:lnTo>
                    <a:pt x="199805" y="70117"/>
                  </a:lnTo>
                  <a:lnTo>
                    <a:pt x="239052" y="47515"/>
                  </a:lnTo>
                  <a:lnTo>
                    <a:pt x="280191" y="29170"/>
                  </a:lnTo>
                  <a:lnTo>
                    <a:pt x="322853" y="15163"/>
                  </a:lnTo>
                  <a:lnTo>
                    <a:pt x="366669" y="5578"/>
                  </a:lnTo>
                  <a:lnTo>
                    <a:pt x="411268" y="496"/>
                  </a:lnTo>
                  <a:lnTo>
                    <a:pt x="456281" y="0"/>
                  </a:lnTo>
                  <a:lnTo>
                    <a:pt x="501339" y="4172"/>
                  </a:lnTo>
                  <a:lnTo>
                    <a:pt x="546072" y="13095"/>
                  </a:lnTo>
                  <a:lnTo>
                    <a:pt x="590110" y="26852"/>
                  </a:lnTo>
                  <a:lnTo>
                    <a:pt x="633084" y="45525"/>
                  </a:lnTo>
                  <a:lnTo>
                    <a:pt x="674624" y="69195"/>
                  </a:lnTo>
                  <a:lnTo>
                    <a:pt x="671493" y="68569"/>
                  </a:lnTo>
                  <a:lnTo>
                    <a:pt x="624953" y="64354"/>
                  </a:lnTo>
                  <a:lnTo>
                    <a:pt x="579213" y="65506"/>
                  </a:lnTo>
                  <a:lnTo>
                    <a:pt x="534615" y="71773"/>
                  </a:lnTo>
                  <a:lnTo>
                    <a:pt x="491500" y="82901"/>
                  </a:lnTo>
                  <a:lnTo>
                    <a:pt x="450209" y="98637"/>
                  </a:lnTo>
                  <a:lnTo>
                    <a:pt x="411082" y="118726"/>
                  </a:lnTo>
                  <a:lnTo>
                    <a:pt x="374461" y="142915"/>
                  </a:lnTo>
                  <a:lnTo>
                    <a:pt x="340686" y="170951"/>
                  </a:lnTo>
                  <a:lnTo>
                    <a:pt x="310099" y="202580"/>
                  </a:lnTo>
                  <a:lnTo>
                    <a:pt x="283039" y="237549"/>
                  </a:lnTo>
                  <a:lnTo>
                    <a:pt x="259850" y="275604"/>
                  </a:lnTo>
                  <a:lnTo>
                    <a:pt x="240870" y="316492"/>
                  </a:lnTo>
                  <a:lnTo>
                    <a:pt x="226441" y="359959"/>
                  </a:lnTo>
                  <a:lnTo>
                    <a:pt x="216904" y="405751"/>
                  </a:lnTo>
                  <a:lnTo>
                    <a:pt x="212693" y="452335"/>
                  </a:lnTo>
                  <a:lnTo>
                    <a:pt x="213845" y="498117"/>
                  </a:lnTo>
                  <a:lnTo>
                    <a:pt x="220106" y="542756"/>
                  </a:lnTo>
                  <a:lnTo>
                    <a:pt x="231224" y="585910"/>
                  </a:lnTo>
                  <a:lnTo>
                    <a:pt x="246944" y="627240"/>
                  </a:lnTo>
                  <a:lnTo>
                    <a:pt x="267015" y="666403"/>
                  </a:lnTo>
                  <a:lnTo>
                    <a:pt x="291182" y="703058"/>
                  </a:lnTo>
                  <a:lnTo>
                    <a:pt x="319192" y="736864"/>
                  </a:lnTo>
                  <a:lnTo>
                    <a:pt x="350792" y="767479"/>
                  </a:lnTo>
                  <a:lnTo>
                    <a:pt x="385729" y="794563"/>
                  </a:lnTo>
                  <a:lnTo>
                    <a:pt x="423749" y="817775"/>
                  </a:lnTo>
                  <a:lnTo>
                    <a:pt x="464599" y="836772"/>
                  </a:lnTo>
                  <a:lnTo>
                    <a:pt x="508026" y="851214"/>
                  </a:lnTo>
                  <a:lnTo>
                    <a:pt x="553776" y="860759"/>
                  </a:lnTo>
                  <a:lnTo>
                    <a:pt x="556907" y="860133"/>
                  </a:lnTo>
                  <a:lnTo>
                    <a:pt x="511268" y="870544"/>
                  </a:lnTo>
                  <a:lnTo>
                    <a:pt x="465234" y="875968"/>
                  </a:lnTo>
                  <a:lnTo>
                    <a:pt x="419170" y="876471"/>
                  </a:lnTo>
                  <a:close/>
                </a:path>
              </a:pathLst>
            </a:custGeom>
            <a:solidFill>
              <a:srgbClr val="1B7E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506725" y="6096524"/>
              <a:ext cx="675005" cy="876935"/>
            </a:xfrm>
            <a:custGeom>
              <a:avLst/>
              <a:gdLst/>
              <a:ahLst/>
              <a:cxnLst/>
              <a:rect l="l" t="t" r="r" b="b"/>
              <a:pathLst>
                <a:path w="675004" h="876934">
                  <a:moveTo>
                    <a:pt x="419170" y="876471"/>
                  </a:moveTo>
                  <a:lnTo>
                    <a:pt x="373443" y="872119"/>
                  </a:lnTo>
                  <a:lnTo>
                    <a:pt x="328421" y="862979"/>
                  </a:lnTo>
                  <a:lnTo>
                    <a:pt x="284471" y="849116"/>
                  </a:lnTo>
                  <a:lnTo>
                    <a:pt x="241958" y="830597"/>
                  </a:lnTo>
                  <a:lnTo>
                    <a:pt x="201251" y="807487"/>
                  </a:lnTo>
                  <a:lnTo>
                    <a:pt x="162484" y="779480"/>
                  </a:lnTo>
                  <a:lnTo>
                    <a:pt x="127641" y="748098"/>
                  </a:lnTo>
                  <a:lnTo>
                    <a:pt x="96803" y="713713"/>
                  </a:lnTo>
                  <a:lnTo>
                    <a:pt x="70052" y="676694"/>
                  </a:lnTo>
                  <a:lnTo>
                    <a:pt x="47471" y="637410"/>
                  </a:lnTo>
                  <a:lnTo>
                    <a:pt x="29143" y="596233"/>
                  </a:lnTo>
                  <a:lnTo>
                    <a:pt x="15149" y="553531"/>
                  </a:lnTo>
                  <a:lnTo>
                    <a:pt x="5572" y="509675"/>
                  </a:lnTo>
                  <a:lnTo>
                    <a:pt x="495" y="465035"/>
                  </a:lnTo>
                  <a:lnTo>
                    <a:pt x="0" y="419980"/>
                  </a:lnTo>
                  <a:lnTo>
                    <a:pt x="4168" y="374881"/>
                  </a:lnTo>
                  <a:lnTo>
                    <a:pt x="13083" y="330107"/>
                  </a:lnTo>
                  <a:lnTo>
                    <a:pt x="26827" y="286028"/>
                  </a:lnTo>
                  <a:lnTo>
                    <a:pt x="45483" y="243015"/>
                  </a:lnTo>
                  <a:lnTo>
                    <a:pt x="69132" y="201436"/>
                  </a:lnTo>
                  <a:lnTo>
                    <a:pt x="97113" y="162634"/>
                  </a:lnTo>
                  <a:lnTo>
                    <a:pt x="128466" y="127759"/>
                  </a:lnTo>
                  <a:lnTo>
                    <a:pt x="162820" y="96892"/>
                  </a:lnTo>
                  <a:lnTo>
                    <a:pt x="199805" y="70117"/>
                  </a:lnTo>
                  <a:lnTo>
                    <a:pt x="239052" y="47515"/>
                  </a:lnTo>
                  <a:lnTo>
                    <a:pt x="280191" y="29170"/>
                  </a:lnTo>
                  <a:lnTo>
                    <a:pt x="322853" y="15163"/>
                  </a:lnTo>
                  <a:lnTo>
                    <a:pt x="366669" y="5578"/>
                  </a:lnTo>
                  <a:lnTo>
                    <a:pt x="411268" y="496"/>
                  </a:lnTo>
                  <a:lnTo>
                    <a:pt x="456281" y="0"/>
                  </a:lnTo>
                  <a:lnTo>
                    <a:pt x="501339" y="4172"/>
                  </a:lnTo>
                  <a:lnTo>
                    <a:pt x="546072" y="13095"/>
                  </a:lnTo>
                  <a:lnTo>
                    <a:pt x="590110" y="26852"/>
                  </a:lnTo>
                  <a:lnTo>
                    <a:pt x="633084" y="45525"/>
                  </a:lnTo>
                  <a:lnTo>
                    <a:pt x="674624" y="69195"/>
                  </a:lnTo>
                  <a:lnTo>
                    <a:pt x="671493" y="68569"/>
                  </a:lnTo>
                  <a:lnTo>
                    <a:pt x="624953" y="64354"/>
                  </a:lnTo>
                  <a:lnTo>
                    <a:pt x="579213" y="65506"/>
                  </a:lnTo>
                  <a:lnTo>
                    <a:pt x="534615" y="71773"/>
                  </a:lnTo>
                  <a:lnTo>
                    <a:pt x="491500" y="82901"/>
                  </a:lnTo>
                  <a:lnTo>
                    <a:pt x="450209" y="98637"/>
                  </a:lnTo>
                  <a:lnTo>
                    <a:pt x="411082" y="118726"/>
                  </a:lnTo>
                  <a:lnTo>
                    <a:pt x="374461" y="142915"/>
                  </a:lnTo>
                  <a:lnTo>
                    <a:pt x="340686" y="170951"/>
                  </a:lnTo>
                  <a:lnTo>
                    <a:pt x="310099" y="202580"/>
                  </a:lnTo>
                  <a:lnTo>
                    <a:pt x="283039" y="237549"/>
                  </a:lnTo>
                  <a:lnTo>
                    <a:pt x="259850" y="275604"/>
                  </a:lnTo>
                  <a:lnTo>
                    <a:pt x="240870" y="316492"/>
                  </a:lnTo>
                  <a:lnTo>
                    <a:pt x="226441" y="359959"/>
                  </a:lnTo>
                  <a:lnTo>
                    <a:pt x="216904" y="405751"/>
                  </a:lnTo>
                  <a:lnTo>
                    <a:pt x="212693" y="452335"/>
                  </a:lnTo>
                  <a:lnTo>
                    <a:pt x="213845" y="498117"/>
                  </a:lnTo>
                  <a:lnTo>
                    <a:pt x="220106" y="542756"/>
                  </a:lnTo>
                  <a:lnTo>
                    <a:pt x="231224" y="585910"/>
                  </a:lnTo>
                  <a:lnTo>
                    <a:pt x="246944" y="627240"/>
                  </a:lnTo>
                  <a:lnTo>
                    <a:pt x="267015" y="666403"/>
                  </a:lnTo>
                  <a:lnTo>
                    <a:pt x="291182" y="703058"/>
                  </a:lnTo>
                  <a:lnTo>
                    <a:pt x="319192" y="736864"/>
                  </a:lnTo>
                  <a:lnTo>
                    <a:pt x="350792" y="767479"/>
                  </a:lnTo>
                  <a:lnTo>
                    <a:pt x="385729" y="794563"/>
                  </a:lnTo>
                  <a:lnTo>
                    <a:pt x="423749" y="817775"/>
                  </a:lnTo>
                  <a:lnTo>
                    <a:pt x="464599" y="836772"/>
                  </a:lnTo>
                  <a:lnTo>
                    <a:pt x="508026" y="851214"/>
                  </a:lnTo>
                  <a:lnTo>
                    <a:pt x="553776" y="860759"/>
                  </a:lnTo>
                  <a:lnTo>
                    <a:pt x="556907" y="860133"/>
                  </a:lnTo>
                  <a:lnTo>
                    <a:pt x="511268" y="870544"/>
                  </a:lnTo>
                  <a:lnTo>
                    <a:pt x="465234" y="875968"/>
                  </a:lnTo>
                  <a:lnTo>
                    <a:pt x="419170" y="876471"/>
                  </a:lnTo>
                  <a:close/>
                </a:path>
              </a:pathLst>
            </a:custGeom>
            <a:solidFill>
              <a:srgbClr val="239C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843538" y="6364395"/>
              <a:ext cx="154940" cy="335915"/>
            </a:xfrm>
            <a:custGeom>
              <a:avLst/>
              <a:gdLst/>
              <a:ahLst/>
              <a:cxnLst/>
              <a:rect l="l" t="t" r="r" b="b"/>
              <a:pathLst>
                <a:path w="154940" h="335915">
                  <a:moveTo>
                    <a:pt x="80460" y="335302"/>
                  </a:moveTo>
                  <a:lnTo>
                    <a:pt x="25359" y="327154"/>
                  </a:lnTo>
                  <a:lnTo>
                    <a:pt x="10175" y="311985"/>
                  </a:lnTo>
                  <a:lnTo>
                    <a:pt x="1565" y="274900"/>
                  </a:lnTo>
                  <a:lnTo>
                    <a:pt x="0" y="221481"/>
                  </a:lnTo>
                  <a:lnTo>
                    <a:pt x="5948" y="157310"/>
                  </a:lnTo>
                  <a:lnTo>
                    <a:pt x="18990" y="94127"/>
                  </a:lnTo>
                  <a:lnTo>
                    <a:pt x="36082" y="43401"/>
                  </a:lnTo>
                  <a:lnTo>
                    <a:pt x="55170" y="10301"/>
                  </a:lnTo>
                  <a:lnTo>
                    <a:pt x="74199" y="0"/>
                  </a:lnTo>
                  <a:lnTo>
                    <a:pt x="129301" y="8147"/>
                  </a:lnTo>
                  <a:lnTo>
                    <a:pt x="144573" y="23228"/>
                  </a:lnTo>
                  <a:lnTo>
                    <a:pt x="153329" y="60166"/>
                  </a:lnTo>
                  <a:lnTo>
                    <a:pt x="154924" y="113556"/>
                  </a:lnTo>
                  <a:lnTo>
                    <a:pt x="148711" y="177992"/>
                  </a:lnTo>
                  <a:lnTo>
                    <a:pt x="135670" y="241439"/>
                  </a:lnTo>
                  <a:lnTo>
                    <a:pt x="118578" y="292136"/>
                  </a:lnTo>
                  <a:lnTo>
                    <a:pt x="99490" y="325088"/>
                  </a:lnTo>
                  <a:lnTo>
                    <a:pt x="80460" y="335302"/>
                  </a:lnTo>
                  <a:close/>
                </a:path>
              </a:pathLst>
            </a:custGeom>
            <a:solidFill>
              <a:srgbClr val="1261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740806" y="6256596"/>
              <a:ext cx="209550" cy="525145"/>
            </a:xfrm>
            <a:custGeom>
              <a:avLst/>
              <a:gdLst/>
              <a:ahLst/>
              <a:cxnLst/>
              <a:rect l="l" t="t" r="r" b="b"/>
              <a:pathLst>
                <a:path w="209550" h="525145">
                  <a:moveTo>
                    <a:pt x="66102" y="524575"/>
                  </a:moveTo>
                  <a:lnTo>
                    <a:pt x="34168" y="519561"/>
                  </a:lnTo>
                  <a:lnTo>
                    <a:pt x="36046" y="505773"/>
                  </a:lnTo>
                  <a:lnTo>
                    <a:pt x="18619" y="474487"/>
                  </a:lnTo>
                  <a:lnTo>
                    <a:pt x="6481" y="431017"/>
                  </a:lnTo>
                  <a:lnTo>
                    <a:pt x="115" y="377619"/>
                  </a:lnTo>
                  <a:lnTo>
                    <a:pt x="0" y="316550"/>
                  </a:lnTo>
                  <a:lnTo>
                    <a:pt x="6617" y="250066"/>
                  </a:lnTo>
                  <a:lnTo>
                    <a:pt x="19581" y="184520"/>
                  </a:lnTo>
                  <a:lnTo>
                    <a:pt x="37444" y="126103"/>
                  </a:lnTo>
                  <a:lnTo>
                    <a:pt x="59093" y="76832"/>
                  </a:lnTo>
                  <a:lnTo>
                    <a:pt x="83418" y="38722"/>
                  </a:lnTo>
                  <a:lnTo>
                    <a:pt x="109306" y="13788"/>
                  </a:lnTo>
                  <a:lnTo>
                    <a:pt x="111185" y="0"/>
                  </a:lnTo>
                  <a:lnTo>
                    <a:pt x="167919" y="17583"/>
                  </a:lnTo>
                  <a:lnTo>
                    <a:pt x="201273" y="90876"/>
                  </a:lnTo>
                  <a:lnTo>
                    <a:pt x="208749" y="145750"/>
                  </a:lnTo>
                  <a:lnTo>
                    <a:pt x="209372" y="209294"/>
                  </a:lnTo>
                  <a:lnTo>
                    <a:pt x="202603" y="278896"/>
                  </a:lnTo>
                  <a:lnTo>
                    <a:pt x="188840" y="347494"/>
                  </a:lnTo>
                  <a:lnTo>
                    <a:pt x="169719" y="408189"/>
                  </a:lnTo>
                  <a:lnTo>
                    <a:pt x="146563" y="458612"/>
                  </a:lnTo>
                  <a:lnTo>
                    <a:pt x="120693" y="496395"/>
                  </a:lnTo>
                  <a:lnTo>
                    <a:pt x="93432" y="519173"/>
                  </a:lnTo>
                  <a:lnTo>
                    <a:pt x="66102" y="524575"/>
                  </a:lnTo>
                  <a:close/>
                </a:path>
              </a:pathLst>
            </a:custGeom>
            <a:solidFill>
              <a:srgbClr val="2BB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899609" y="6226445"/>
              <a:ext cx="1012190" cy="548640"/>
            </a:xfrm>
            <a:custGeom>
              <a:avLst/>
              <a:gdLst/>
              <a:ahLst/>
              <a:cxnLst/>
              <a:rect l="l" t="t" r="r" b="b"/>
              <a:pathLst>
                <a:path w="1012190" h="548640">
                  <a:moveTo>
                    <a:pt x="868477" y="548460"/>
                  </a:moveTo>
                  <a:lnTo>
                    <a:pt x="864720" y="548460"/>
                  </a:lnTo>
                  <a:lnTo>
                    <a:pt x="862842" y="547833"/>
                  </a:lnTo>
                  <a:lnTo>
                    <a:pt x="445108" y="449485"/>
                  </a:lnTo>
                  <a:lnTo>
                    <a:pt x="179941" y="318057"/>
                  </a:lnTo>
                  <a:lnTo>
                    <a:pt x="40514" y="202963"/>
                  </a:lnTo>
                  <a:lnTo>
                    <a:pt x="0" y="153618"/>
                  </a:lnTo>
                  <a:lnTo>
                    <a:pt x="53086" y="118158"/>
                  </a:lnTo>
                  <a:lnTo>
                    <a:pt x="219937" y="48562"/>
                  </a:lnTo>
                  <a:lnTo>
                    <a:pt x="511940" y="0"/>
                  </a:lnTo>
                  <a:lnTo>
                    <a:pt x="940485" y="27644"/>
                  </a:lnTo>
                  <a:lnTo>
                    <a:pt x="942364" y="28271"/>
                  </a:lnTo>
                  <a:lnTo>
                    <a:pt x="945494" y="28271"/>
                  </a:lnTo>
                  <a:lnTo>
                    <a:pt x="989859" y="71167"/>
                  </a:lnTo>
                  <a:lnTo>
                    <a:pt x="1003649" y="114760"/>
                  </a:lnTo>
                  <a:lnTo>
                    <a:pt x="1011125" y="169634"/>
                  </a:lnTo>
                  <a:lnTo>
                    <a:pt x="1011748" y="233178"/>
                  </a:lnTo>
                  <a:lnTo>
                    <a:pt x="1004979" y="302780"/>
                  </a:lnTo>
                  <a:lnTo>
                    <a:pt x="991215" y="371378"/>
                  </a:lnTo>
                  <a:lnTo>
                    <a:pt x="972094" y="432073"/>
                  </a:lnTo>
                  <a:lnTo>
                    <a:pt x="948938" y="482496"/>
                  </a:lnTo>
                  <a:lnTo>
                    <a:pt x="923069" y="520280"/>
                  </a:lnTo>
                  <a:lnTo>
                    <a:pt x="895808" y="543057"/>
                  </a:lnTo>
                  <a:lnTo>
                    <a:pt x="868477" y="548460"/>
                  </a:lnTo>
                  <a:close/>
                </a:path>
              </a:pathLst>
            </a:custGeom>
            <a:solidFill>
              <a:srgbClr val="ABD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899609" y="6254716"/>
              <a:ext cx="318770" cy="335280"/>
            </a:xfrm>
            <a:custGeom>
              <a:avLst/>
              <a:gdLst/>
              <a:ahLst/>
              <a:cxnLst/>
              <a:rect l="l" t="t" r="r" b="b"/>
              <a:pathLst>
                <a:path w="318770" h="335279">
                  <a:moveTo>
                    <a:pt x="251714" y="334675"/>
                  </a:moveTo>
                  <a:lnTo>
                    <a:pt x="133664" y="257910"/>
                  </a:lnTo>
                  <a:lnTo>
                    <a:pt x="55884" y="191075"/>
                  </a:lnTo>
                  <a:lnTo>
                    <a:pt x="13090" y="143864"/>
                  </a:lnTo>
                  <a:lnTo>
                    <a:pt x="0" y="125973"/>
                  </a:lnTo>
                  <a:lnTo>
                    <a:pt x="17747" y="112635"/>
                  </a:lnTo>
                  <a:lnTo>
                    <a:pt x="72477" y="79908"/>
                  </a:lnTo>
                  <a:lnTo>
                    <a:pt x="166420" y="38720"/>
                  </a:lnTo>
                  <a:lnTo>
                    <a:pt x="301806" y="0"/>
                  </a:lnTo>
                  <a:lnTo>
                    <a:pt x="312118" y="42353"/>
                  </a:lnTo>
                  <a:lnTo>
                    <a:pt x="317617" y="85470"/>
                  </a:lnTo>
                  <a:lnTo>
                    <a:pt x="318184" y="128940"/>
                  </a:lnTo>
                  <a:lnTo>
                    <a:pt x="313703" y="172351"/>
                  </a:lnTo>
                  <a:lnTo>
                    <a:pt x="305250" y="215077"/>
                  </a:lnTo>
                  <a:lnTo>
                    <a:pt x="292101" y="256568"/>
                  </a:lnTo>
                  <a:lnTo>
                    <a:pt x="274256" y="296532"/>
                  </a:lnTo>
                  <a:lnTo>
                    <a:pt x="251714" y="334675"/>
                  </a:lnTo>
                  <a:close/>
                </a:path>
              </a:pathLst>
            </a:custGeom>
            <a:solidFill>
              <a:srgbClr val="1B7E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255891" y="6321150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492" y="263227"/>
                  </a:moveTo>
                  <a:lnTo>
                    <a:pt x="93321" y="257561"/>
                  </a:lnTo>
                  <a:lnTo>
                    <a:pt x="58439" y="241046"/>
                  </a:lnTo>
                  <a:lnTo>
                    <a:pt x="29846" y="215109"/>
                  </a:lnTo>
                  <a:lnTo>
                    <a:pt x="10009" y="181980"/>
                  </a:lnTo>
                  <a:lnTo>
                    <a:pt x="631" y="144514"/>
                  </a:lnTo>
                  <a:lnTo>
                    <a:pt x="0" y="131613"/>
                  </a:lnTo>
                  <a:lnTo>
                    <a:pt x="157" y="125148"/>
                  </a:lnTo>
                  <a:lnTo>
                    <a:pt x="7682" y="87281"/>
                  </a:lnTo>
                  <a:lnTo>
                    <a:pt x="25880" y="53204"/>
                  </a:lnTo>
                  <a:lnTo>
                    <a:pt x="53155" y="25904"/>
                  </a:lnTo>
                  <a:lnTo>
                    <a:pt x="87201" y="7689"/>
                  </a:lnTo>
                  <a:lnTo>
                    <a:pt x="125032" y="158"/>
                  </a:lnTo>
                  <a:lnTo>
                    <a:pt x="131492" y="0"/>
                  </a:lnTo>
                  <a:lnTo>
                    <a:pt x="137952" y="158"/>
                  </a:lnTo>
                  <a:lnTo>
                    <a:pt x="175784" y="7689"/>
                  </a:lnTo>
                  <a:lnTo>
                    <a:pt x="209829" y="25904"/>
                  </a:lnTo>
                  <a:lnTo>
                    <a:pt x="237104" y="53204"/>
                  </a:lnTo>
                  <a:lnTo>
                    <a:pt x="255302" y="87281"/>
                  </a:lnTo>
                  <a:lnTo>
                    <a:pt x="262827" y="125148"/>
                  </a:lnTo>
                  <a:lnTo>
                    <a:pt x="262985" y="131613"/>
                  </a:lnTo>
                  <a:lnTo>
                    <a:pt x="262827" y="138079"/>
                  </a:lnTo>
                  <a:lnTo>
                    <a:pt x="255302" y="175945"/>
                  </a:lnTo>
                  <a:lnTo>
                    <a:pt x="237104" y="210022"/>
                  </a:lnTo>
                  <a:lnTo>
                    <a:pt x="209829" y="237322"/>
                  </a:lnTo>
                  <a:lnTo>
                    <a:pt x="175784" y="255537"/>
                  </a:lnTo>
                  <a:lnTo>
                    <a:pt x="137952" y="263069"/>
                  </a:lnTo>
                  <a:lnTo>
                    <a:pt x="131492" y="263227"/>
                  </a:lnTo>
                  <a:close/>
                </a:path>
              </a:pathLst>
            </a:custGeom>
            <a:solidFill>
              <a:srgbClr val="2BB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9685" y="6344966"/>
              <a:ext cx="215397" cy="21559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1671658" y="6480340"/>
              <a:ext cx="628650" cy="107950"/>
            </a:xfrm>
            <a:custGeom>
              <a:avLst/>
              <a:gdLst/>
              <a:ahLst/>
              <a:cxnLst/>
              <a:rect l="l" t="t" r="r" b="b"/>
              <a:pathLst>
                <a:path w="628650" h="107950">
                  <a:moveTo>
                    <a:pt x="628033" y="107798"/>
                  </a:moveTo>
                  <a:lnTo>
                    <a:pt x="450655" y="91855"/>
                  </a:lnTo>
                  <a:lnTo>
                    <a:pt x="243574" y="65337"/>
                  </a:lnTo>
                  <a:lnTo>
                    <a:pt x="71714" y="40463"/>
                  </a:lnTo>
                  <a:lnTo>
                    <a:pt x="0" y="29456"/>
                  </a:lnTo>
                  <a:lnTo>
                    <a:pt x="4383" y="0"/>
                  </a:lnTo>
                  <a:lnTo>
                    <a:pt x="76205" y="10409"/>
                  </a:lnTo>
                  <a:lnTo>
                    <a:pt x="247879" y="36742"/>
                  </a:lnTo>
                  <a:lnTo>
                    <a:pt x="453718" y="71653"/>
                  </a:lnTo>
                  <a:lnTo>
                    <a:pt x="628033" y="107798"/>
                  </a:lnTo>
                  <a:close/>
                </a:path>
              </a:pathLst>
            </a:custGeom>
            <a:solidFill>
              <a:srgbClr val="239C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/>
          <p:nvPr/>
        </p:nvSpPr>
        <p:spPr>
          <a:xfrm>
            <a:off x="13595208" y="8005182"/>
            <a:ext cx="1497330" cy="796290"/>
          </a:xfrm>
          <a:custGeom>
            <a:avLst/>
            <a:gdLst/>
            <a:ahLst/>
            <a:cxnLst/>
            <a:rect l="l" t="t" r="r" b="b"/>
            <a:pathLst>
              <a:path w="1497330" h="796290">
                <a:moveTo>
                  <a:pt x="117506" y="795917"/>
                </a:moveTo>
                <a:lnTo>
                  <a:pt x="299302" y="690660"/>
                </a:lnTo>
                <a:lnTo>
                  <a:pt x="0" y="518308"/>
                </a:lnTo>
                <a:lnTo>
                  <a:pt x="598604" y="172351"/>
                </a:lnTo>
                <a:lnTo>
                  <a:pt x="898533" y="345956"/>
                </a:lnTo>
              </a:path>
              <a:path w="1497330" h="796290">
                <a:moveTo>
                  <a:pt x="1078489" y="795917"/>
                </a:moveTo>
                <a:lnTo>
                  <a:pt x="898533" y="691913"/>
                </a:lnTo>
                <a:lnTo>
                  <a:pt x="1497138" y="345956"/>
                </a:lnTo>
                <a:lnTo>
                  <a:pt x="1197209" y="172351"/>
                </a:lnTo>
                <a:lnTo>
                  <a:pt x="1497138" y="0"/>
                </a:lnTo>
              </a:path>
            </a:pathLst>
          </a:custGeom>
          <a:ln w="12528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2098070" y="7659226"/>
            <a:ext cx="1198245" cy="1142365"/>
          </a:xfrm>
          <a:custGeom>
            <a:avLst/>
            <a:gdLst/>
            <a:ahLst/>
            <a:cxnLst/>
            <a:rect l="l" t="t" r="r" b="b"/>
            <a:pathLst>
              <a:path w="1198244" h="1142365">
                <a:moveTo>
                  <a:pt x="1017879" y="1141873"/>
                </a:moveTo>
                <a:lnTo>
                  <a:pt x="1197835" y="1037870"/>
                </a:lnTo>
                <a:lnTo>
                  <a:pt x="599230" y="691913"/>
                </a:lnTo>
                <a:lnTo>
                  <a:pt x="898533" y="518308"/>
                </a:lnTo>
                <a:lnTo>
                  <a:pt x="0" y="0"/>
                </a:lnTo>
              </a:path>
            </a:pathLst>
          </a:custGeom>
          <a:ln w="12529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0901488" y="8696469"/>
            <a:ext cx="180975" cy="104775"/>
          </a:xfrm>
          <a:custGeom>
            <a:avLst/>
            <a:gdLst/>
            <a:ahLst/>
            <a:cxnLst/>
            <a:rect l="l" t="t" r="r" b="b"/>
            <a:pathLst>
              <a:path w="180975" h="104775">
                <a:moveTo>
                  <a:pt x="180524" y="104630"/>
                </a:moveTo>
                <a:lnTo>
                  <a:pt x="0" y="0"/>
                </a:lnTo>
              </a:path>
            </a:pathLst>
          </a:custGeom>
          <a:ln w="12531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2517379" y="8523491"/>
            <a:ext cx="480695" cy="278130"/>
          </a:xfrm>
          <a:custGeom>
            <a:avLst/>
            <a:gdLst/>
            <a:ahLst/>
            <a:cxnLst/>
            <a:rect l="l" t="t" r="r" b="b"/>
            <a:pathLst>
              <a:path w="480695" h="278129">
                <a:moveTo>
                  <a:pt x="480477" y="0"/>
                </a:moveTo>
                <a:lnTo>
                  <a:pt x="0" y="277608"/>
                </a:lnTo>
              </a:path>
            </a:pathLst>
          </a:custGeom>
          <a:ln w="12531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1918060" y="8696469"/>
            <a:ext cx="361315" cy="104775"/>
          </a:xfrm>
          <a:custGeom>
            <a:avLst/>
            <a:gdLst/>
            <a:ahLst/>
            <a:cxnLst/>
            <a:rect l="l" t="t" r="r" b="b"/>
            <a:pathLst>
              <a:path w="361315" h="104775">
                <a:moveTo>
                  <a:pt x="360774" y="104630"/>
                </a:moveTo>
                <a:lnTo>
                  <a:pt x="180009" y="0"/>
                </a:lnTo>
                <a:lnTo>
                  <a:pt x="0" y="104630"/>
                </a:lnTo>
              </a:path>
            </a:pathLst>
          </a:custGeom>
          <a:ln w="12533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1499466" y="8696469"/>
            <a:ext cx="180975" cy="104775"/>
          </a:xfrm>
          <a:custGeom>
            <a:avLst/>
            <a:gdLst/>
            <a:ahLst/>
            <a:cxnLst/>
            <a:rect l="l" t="t" r="r" b="b"/>
            <a:pathLst>
              <a:path w="180975" h="104775">
                <a:moveTo>
                  <a:pt x="180764" y="104630"/>
                </a:moveTo>
                <a:lnTo>
                  <a:pt x="0" y="0"/>
                </a:lnTo>
              </a:path>
            </a:pathLst>
          </a:custGeom>
          <a:ln w="12531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2996604" y="7658599"/>
            <a:ext cx="1197610" cy="865505"/>
          </a:xfrm>
          <a:custGeom>
            <a:avLst/>
            <a:gdLst/>
            <a:ahLst/>
            <a:cxnLst/>
            <a:rect l="l" t="t" r="r" b="b"/>
            <a:pathLst>
              <a:path w="1197609" h="865504">
                <a:moveTo>
                  <a:pt x="0" y="172978"/>
                </a:moveTo>
                <a:lnTo>
                  <a:pt x="598604" y="518935"/>
                </a:lnTo>
                <a:lnTo>
                  <a:pt x="299302" y="692540"/>
                </a:lnTo>
                <a:lnTo>
                  <a:pt x="598604" y="864891"/>
                </a:lnTo>
              </a:path>
              <a:path w="1197609" h="865504">
                <a:moveTo>
                  <a:pt x="1197209" y="172978"/>
                </a:moveTo>
                <a:lnTo>
                  <a:pt x="897906" y="0"/>
                </a:lnTo>
                <a:lnTo>
                  <a:pt x="299302" y="346583"/>
                </a:lnTo>
              </a:path>
            </a:pathLst>
          </a:custGeom>
          <a:ln w="12528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1500092" y="8005182"/>
            <a:ext cx="1197610" cy="692150"/>
          </a:xfrm>
          <a:custGeom>
            <a:avLst/>
            <a:gdLst/>
            <a:ahLst/>
            <a:cxnLst/>
            <a:rect l="l" t="t" r="r" b="b"/>
            <a:pathLst>
              <a:path w="1197609" h="692150">
                <a:moveTo>
                  <a:pt x="1197209" y="691913"/>
                </a:moveTo>
                <a:lnTo>
                  <a:pt x="298676" y="172351"/>
                </a:lnTo>
                <a:lnTo>
                  <a:pt x="598604" y="0"/>
                </a:lnTo>
              </a:path>
              <a:path w="1197609" h="692150">
                <a:moveTo>
                  <a:pt x="597978" y="691286"/>
                </a:moveTo>
                <a:lnTo>
                  <a:pt x="0" y="345956"/>
                </a:lnTo>
              </a:path>
            </a:pathLst>
          </a:custGeom>
          <a:ln w="12528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5391649" y="8390940"/>
            <a:ext cx="229870" cy="265430"/>
          </a:xfrm>
          <a:custGeom>
            <a:avLst/>
            <a:gdLst/>
            <a:ahLst/>
            <a:cxnLst/>
            <a:rect l="l" t="t" r="r" b="b"/>
            <a:pathLst>
              <a:path w="229869" h="265429">
                <a:moveTo>
                  <a:pt x="229350" y="265101"/>
                </a:moveTo>
                <a:lnTo>
                  <a:pt x="0" y="132550"/>
                </a:lnTo>
                <a:lnTo>
                  <a:pt x="229350" y="0"/>
                </a:lnTo>
              </a:path>
            </a:pathLst>
          </a:custGeom>
          <a:ln w="12528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2961668" y="7811482"/>
            <a:ext cx="70485" cy="41275"/>
          </a:xfrm>
          <a:custGeom>
            <a:avLst/>
            <a:gdLst/>
            <a:ahLst/>
            <a:cxnLst/>
            <a:rect l="l" t="t" r="r" b="b"/>
            <a:pathLst>
              <a:path w="70484" h="41275">
                <a:moveTo>
                  <a:pt x="42289" y="39849"/>
                </a:moveTo>
                <a:lnTo>
                  <a:pt x="33065" y="41039"/>
                </a:lnTo>
                <a:lnTo>
                  <a:pt x="28564" y="41106"/>
                </a:lnTo>
                <a:lnTo>
                  <a:pt x="19783" y="40186"/>
                </a:lnTo>
                <a:lnTo>
                  <a:pt x="0" y="22400"/>
                </a:lnTo>
                <a:lnTo>
                  <a:pt x="555" y="19749"/>
                </a:lnTo>
                <a:lnTo>
                  <a:pt x="37168" y="67"/>
                </a:lnTo>
                <a:lnTo>
                  <a:pt x="41669" y="0"/>
                </a:lnTo>
                <a:lnTo>
                  <a:pt x="50450" y="919"/>
                </a:lnTo>
                <a:lnTo>
                  <a:pt x="70233" y="18705"/>
                </a:lnTo>
                <a:lnTo>
                  <a:pt x="69677" y="21356"/>
                </a:lnTo>
                <a:lnTo>
                  <a:pt x="42289" y="39849"/>
                </a:lnTo>
                <a:close/>
              </a:path>
            </a:pathLst>
          </a:custGeom>
          <a:solidFill>
            <a:srgbClr val="1B7E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4458177" y="8330375"/>
            <a:ext cx="70485" cy="41275"/>
          </a:xfrm>
          <a:custGeom>
            <a:avLst/>
            <a:gdLst/>
            <a:ahLst/>
            <a:cxnLst/>
            <a:rect l="l" t="t" r="r" b="b"/>
            <a:pathLst>
              <a:path w="70484" h="41275">
                <a:moveTo>
                  <a:pt x="42289" y="39849"/>
                </a:moveTo>
                <a:lnTo>
                  <a:pt x="33065" y="41038"/>
                </a:lnTo>
                <a:lnTo>
                  <a:pt x="28564" y="41106"/>
                </a:lnTo>
                <a:lnTo>
                  <a:pt x="19782" y="40186"/>
                </a:lnTo>
                <a:lnTo>
                  <a:pt x="0" y="22400"/>
                </a:lnTo>
                <a:lnTo>
                  <a:pt x="555" y="19749"/>
                </a:lnTo>
                <a:lnTo>
                  <a:pt x="37168" y="67"/>
                </a:lnTo>
                <a:lnTo>
                  <a:pt x="41669" y="0"/>
                </a:lnTo>
                <a:lnTo>
                  <a:pt x="50450" y="919"/>
                </a:lnTo>
                <a:lnTo>
                  <a:pt x="70233" y="18705"/>
                </a:lnTo>
                <a:lnTo>
                  <a:pt x="69677" y="21356"/>
                </a:lnTo>
                <a:lnTo>
                  <a:pt x="42289" y="39849"/>
                </a:lnTo>
                <a:close/>
              </a:path>
            </a:pathLst>
          </a:custGeom>
          <a:solidFill>
            <a:srgbClr val="1B7E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1464525" y="8675781"/>
            <a:ext cx="70485" cy="41275"/>
          </a:xfrm>
          <a:custGeom>
            <a:avLst/>
            <a:gdLst/>
            <a:ahLst/>
            <a:cxnLst/>
            <a:rect l="l" t="t" r="r" b="b"/>
            <a:pathLst>
              <a:path w="70484" h="41275">
                <a:moveTo>
                  <a:pt x="42289" y="39849"/>
                </a:moveTo>
                <a:lnTo>
                  <a:pt x="33065" y="41038"/>
                </a:lnTo>
                <a:lnTo>
                  <a:pt x="28564" y="41106"/>
                </a:lnTo>
                <a:lnTo>
                  <a:pt x="19782" y="40185"/>
                </a:lnTo>
                <a:lnTo>
                  <a:pt x="0" y="22400"/>
                </a:lnTo>
                <a:lnTo>
                  <a:pt x="555" y="19749"/>
                </a:lnTo>
                <a:lnTo>
                  <a:pt x="37168" y="67"/>
                </a:lnTo>
                <a:lnTo>
                  <a:pt x="41669" y="0"/>
                </a:lnTo>
                <a:lnTo>
                  <a:pt x="50450" y="919"/>
                </a:lnTo>
                <a:lnTo>
                  <a:pt x="70233" y="18705"/>
                </a:lnTo>
                <a:lnTo>
                  <a:pt x="69677" y="21356"/>
                </a:lnTo>
                <a:lnTo>
                  <a:pt x="42289" y="39849"/>
                </a:lnTo>
                <a:close/>
              </a:path>
            </a:pathLst>
          </a:custGeom>
          <a:solidFill>
            <a:srgbClr val="1B7E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2063091" y="7638533"/>
            <a:ext cx="70485" cy="41275"/>
          </a:xfrm>
          <a:custGeom>
            <a:avLst/>
            <a:gdLst/>
            <a:ahLst/>
            <a:cxnLst/>
            <a:rect l="l" t="t" r="r" b="b"/>
            <a:pathLst>
              <a:path w="70484" h="41275">
                <a:moveTo>
                  <a:pt x="42289" y="39849"/>
                </a:moveTo>
                <a:lnTo>
                  <a:pt x="33065" y="41039"/>
                </a:lnTo>
                <a:lnTo>
                  <a:pt x="28564" y="41106"/>
                </a:lnTo>
                <a:lnTo>
                  <a:pt x="19782" y="40186"/>
                </a:lnTo>
                <a:lnTo>
                  <a:pt x="0" y="22400"/>
                </a:lnTo>
                <a:lnTo>
                  <a:pt x="555" y="19749"/>
                </a:lnTo>
                <a:lnTo>
                  <a:pt x="37168" y="67"/>
                </a:lnTo>
                <a:lnTo>
                  <a:pt x="41669" y="0"/>
                </a:lnTo>
                <a:lnTo>
                  <a:pt x="50450" y="919"/>
                </a:lnTo>
                <a:lnTo>
                  <a:pt x="70233" y="18705"/>
                </a:lnTo>
                <a:lnTo>
                  <a:pt x="69677" y="21357"/>
                </a:lnTo>
                <a:lnTo>
                  <a:pt x="42289" y="39849"/>
                </a:lnTo>
                <a:close/>
              </a:path>
            </a:pathLst>
          </a:custGeom>
          <a:solidFill>
            <a:srgbClr val="1B7E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3595208" y="8005182"/>
            <a:ext cx="1497330" cy="796290"/>
          </a:xfrm>
          <a:custGeom>
            <a:avLst/>
            <a:gdLst/>
            <a:ahLst/>
            <a:cxnLst/>
            <a:rect l="l" t="t" r="r" b="b"/>
            <a:pathLst>
              <a:path w="1497330" h="796290">
                <a:moveTo>
                  <a:pt x="117506" y="795917"/>
                </a:moveTo>
                <a:lnTo>
                  <a:pt x="299302" y="690660"/>
                </a:lnTo>
                <a:lnTo>
                  <a:pt x="0" y="518308"/>
                </a:lnTo>
                <a:lnTo>
                  <a:pt x="598604" y="172351"/>
                </a:lnTo>
                <a:lnTo>
                  <a:pt x="898533" y="345956"/>
                </a:lnTo>
              </a:path>
              <a:path w="1497330" h="796290">
                <a:moveTo>
                  <a:pt x="1078489" y="795917"/>
                </a:moveTo>
                <a:lnTo>
                  <a:pt x="898533" y="691913"/>
                </a:lnTo>
                <a:lnTo>
                  <a:pt x="1497138" y="345956"/>
                </a:lnTo>
                <a:lnTo>
                  <a:pt x="1197209" y="172351"/>
                </a:lnTo>
                <a:lnTo>
                  <a:pt x="1497138" y="0"/>
                </a:lnTo>
              </a:path>
            </a:pathLst>
          </a:custGeom>
          <a:ln w="6264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2098070" y="7659226"/>
            <a:ext cx="1198245" cy="1142365"/>
          </a:xfrm>
          <a:custGeom>
            <a:avLst/>
            <a:gdLst/>
            <a:ahLst/>
            <a:cxnLst/>
            <a:rect l="l" t="t" r="r" b="b"/>
            <a:pathLst>
              <a:path w="1198244" h="1142365">
                <a:moveTo>
                  <a:pt x="1017879" y="1141873"/>
                </a:moveTo>
                <a:lnTo>
                  <a:pt x="1197835" y="1037870"/>
                </a:lnTo>
                <a:lnTo>
                  <a:pt x="599230" y="691913"/>
                </a:lnTo>
                <a:lnTo>
                  <a:pt x="898533" y="518308"/>
                </a:lnTo>
                <a:lnTo>
                  <a:pt x="0" y="0"/>
                </a:lnTo>
              </a:path>
            </a:pathLst>
          </a:custGeom>
          <a:ln w="6264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0901488" y="8696469"/>
            <a:ext cx="180975" cy="104775"/>
          </a:xfrm>
          <a:custGeom>
            <a:avLst/>
            <a:gdLst/>
            <a:ahLst/>
            <a:cxnLst/>
            <a:rect l="l" t="t" r="r" b="b"/>
            <a:pathLst>
              <a:path w="180975" h="104775">
                <a:moveTo>
                  <a:pt x="180524" y="104630"/>
                </a:moveTo>
                <a:lnTo>
                  <a:pt x="0" y="0"/>
                </a:lnTo>
              </a:path>
            </a:pathLst>
          </a:custGeom>
          <a:ln w="6265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2517379" y="8523491"/>
            <a:ext cx="480695" cy="278130"/>
          </a:xfrm>
          <a:custGeom>
            <a:avLst/>
            <a:gdLst/>
            <a:ahLst/>
            <a:cxnLst/>
            <a:rect l="l" t="t" r="r" b="b"/>
            <a:pathLst>
              <a:path w="480695" h="278129">
                <a:moveTo>
                  <a:pt x="480477" y="0"/>
                </a:moveTo>
                <a:lnTo>
                  <a:pt x="0" y="277608"/>
                </a:lnTo>
              </a:path>
            </a:pathLst>
          </a:custGeom>
          <a:ln w="6265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1918060" y="8696469"/>
            <a:ext cx="361315" cy="104775"/>
          </a:xfrm>
          <a:custGeom>
            <a:avLst/>
            <a:gdLst/>
            <a:ahLst/>
            <a:cxnLst/>
            <a:rect l="l" t="t" r="r" b="b"/>
            <a:pathLst>
              <a:path w="361315" h="104775">
                <a:moveTo>
                  <a:pt x="360774" y="104630"/>
                </a:moveTo>
                <a:lnTo>
                  <a:pt x="180009" y="0"/>
                </a:lnTo>
                <a:lnTo>
                  <a:pt x="0" y="104630"/>
                </a:lnTo>
              </a:path>
            </a:pathLst>
          </a:custGeom>
          <a:ln w="6266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1499466" y="8696469"/>
            <a:ext cx="180975" cy="104775"/>
          </a:xfrm>
          <a:custGeom>
            <a:avLst/>
            <a:gdLst/>
            <a:ahLst/>
            <a:cxnLst/>
            <a:rect l="l" t="t" r="r" b="b"/>
            <a:pathLst>
              <a:path w="180975" h="104775">
                <a:moveTo>
                  <a:pt x="180764" y="104630"/>
                </a:moveTo>
                <a:lnTo>
                  <a:pt x="0" y="0"/>
                </a:lnTo>
              </a:path>
            </a:pathLst>
          </a:custGeom>
          <a:ln w="6265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2996604" y="7658599"/>
            <a:ext cx="1197610" cy="865505"/>
          </a:xfrm>
          <a:custGeom>
            <a:avLst/>
            <a:gdLst/>
            <a:ahLst/>
            <a:cxnLst/>
            <a:rect l="l" t="t" r="r" b="b"/>
            <a:pathLst>
              <a:path w="1197609" h="865504">
                <a:moveTo>
                  <a:pt x="0" y="172978"/>
                </a:moveTo>
                <a:lnTo>
                  <a:pt x="598604" y="518935"/>
                </a:lnTo>
                <a:lnTo>
                  <a:pt x="299302" y="692540"/>
                </a:lnTo>
                <a:lnTo>
                  <a:pt x="598604" y="864891"/>
                </a:lnTo>
              </a:path>
              <a:path w="1197609" h="865504">
                <a:moveTo>
                  <a:pt x="1197209" y="172978"/>
                </a:moveTo>
                <a:lnTo>
                  <a:pt x="897906" y="0"/>
                </a:lnTo>
                <a:lnTo>
                  <a:pt x="299302" y="346583"/>
                </a:lnTo>
              </a:path>
            </a:pathLst>
          </a:custGeom>
          <a:ln w="6264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1500092" y="8005182"/>
            <a:ext cx="1197610" cy="692150"/>
          </a:xfrm>
          <a:custGeom>
            <a:avLst/>
            <a:gdLst/>
            <a:ahLst/>
            <a:cxnLst/>
            <a:rect l="l" t="t" r="r" b="b"/>
            <a:pathLst>
              <a:path w="1197609" h="692150">
                <a:moveTo>
                  <a:pt x="1197209" y="691913"/>
                </a:moveTo>
                <a:lnTo>
                  <a:pt x="298676" y="172351"/>
                </a:lnTo>
                <a:lnTo>
                  <a:pt x="598604" y="0"/>
                </a:lnTo>
              </a:path>
              <a:path w="1197609" h="692150">
                <a:moveTo>
                  <a:pt x="597978" y="691286"/>
                </a:moveTo>
                <a:lnTo>
                  <a:pt x="0" y="345956"/>
                </a:lnTo>
              </a:path>
            </a:pathLst>
          </a:custGeom>
          <a:ln w="6264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5391649" y="8390940"/>
            <a:ext cx="229870" cy="265430"/>
          </a:xfrm>
          <a:custGeom>
            <a:avLst/>
            <a:gdLst/>
            <a:ahLst/>
            <a:cxnLst/>
            <a:rect l="l" t="t" r="r" b="b"/>
            <a:pathLst>
              <a:path w="229869" h="265429">
                <a:moveTo>
                  <a:pt x="229350" y="265101"/>
                </a:moveTo>
                <a:lnTo>
                  <a:pt x="0" y="132550"/>
                </a:lnTo>
                <a:lnTo>
                  <a:pt x="229350" y="0"/>
                </a:lnTo>
              </a:path>
            </a:pathLst>
          </a:custGeom>
          <a:ln w="6264">
            <a:solidFill>
              <a:srgbClr val="1B7E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12961668" y="7811482"/>
            <a:ext cx="70485" cy="41275"/>
          </a:xfrm>
          <a:custGeom>
            <a:avLst/>
            <a:gdLst/>
            <a:ahLst/>
            <a:cxnLst/>
            <a:rect l="l" t="t" r="r" b="b"/>
            <a:pathLst>
              <a:path w="70484" h="41275">
                <a:moveTo>
                  <a:pt x="42289" y="39849"/>
                </a:moveTo>
                <a:lnTo>
                  <a:pt x="33065" y="41039"/>
                </a:lnTo>
                <a:lnTo>
                  <a:pt x="28564" y="41106"/>
                </a:lnTo>
                <a:lnTo>
                  <a:pt x="19783" y="40186"/>
                </a:lnTo>
                <a:lnTo>
                  <a:pt x="0" y="22400"/>
                </a:lnTo>
                <a:lnTo>
                  <a:pt x="555" y="19749"/>
                </a:lnTo>
                <a:lnTo>
                  <a:pt x="37168" y="67"/>
                </a:lnTo>
                <a:lnTo>
                  <a:pt x="41669" y="0"/>
                </a:lnTo>
                <a:lnTo>
                  <a:pt x="50450" y="919"/>
                </a:lnTo>
                <a:lnTo>
                  <a:pt x="70233" y="18705"/>
                </a:lnTo>
                <a:lnTo>
                  <a:pt x="69677" y="21356"/>
                </a:lnTo>
                <a:lnTo>
                  <a:pt x="42289" y="39849"/>
                </a:lnTo>
                <a:close/>
              </a:path>
            </a:pathLst>
          </a:custGeom>
          <a:solidFill>
            <a:srgbClr val="1B7E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4458177" y="8330375"/>
            <a:ext cx="70485" cy="41275"/>
          </a:xfrm>
          <a:custGeom>
            <a:avLst/>
            <a:gdLst/>
            <a:ahLst/>
            <a:cxnLst/>
            <a:rect l="l" t="t" r="r" b="b"/>
            <a:pathLst>
              <a:path w="70484" h="41275">
                <a:moveTo>
                  <a:pt x="42289" y="39849"/>
                </a:moveTo>
                <a:lnTo>
                  <a:pt x="33065" y="41038"/>
                </a:lnTo>
                <a:lnTo>
                  <a:pt x="28564" y="41106"/>
                </a:lnTo>
                <a:lnTo>
                  <a:pt x="19782" y="40186"/>
                </a:lnTo>
                <a:lnTo>
                  <a:pt x="0" y="22400"/>
                </a:lnTo>
                <a:lnTo>
                  <a:pt x="555" y="19749"/>
                </a:lnTo>
                <a:lnTo>
                  <a:pt x="37168" y="67"/>
                </a:lnTo>
                <a:lnTo>
                  <a:pt x="41669" y="0"/>
                </a:lnTo>
                <a:lnTo>
                  <a:pt x="50450" y="919"/>
                </a:lnTo>
                <a:lnTo>
                  <a:pt x="70233" y="18705"/>
                </a:lnTo>
                <a:lnTo>
                  <a:pt x="69677" y="21356"/>
                </a:lnTo>
                <a:lnTo>
                  <a:pt x="42289" y="39849"/>
                </a:lnTo>
                <a:close/>
              </a:path>
            </a:pathLst>
          </a:custGeom>
          <a:solidFill>
            <a:srgbClr val="1B7E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11464525" y="8675781"/>
            <a:ext cx="70485" cy="41275"/>
          </a:xfrm>
          <a:custGeom>
            <a:avLst/>
            <a:gdLst/>
            <a:ahLst/>
            <a:cxnLst/>
            <a:rect l="l" t="t" r="r" b="b"/>
            <a:pathLst>
              <a:path w="70484" h="41275">
                <a:moveTo>
                  <a:pt x="42289" y="39849"/>
                </a:moveTo>
                <a:lnTo>
                  <a:pt x="33065" y="41038"/>
                </a:lnTo>
                <a:lnTo>
                  <a:pt x="28564" y="41106"/>
                </a:lnTo>
                <a:lnTo>
                  <a:pt x="19782" y="40185"/>
                </a:lnTo>
                <a:lnTo>
                  <a:pt x="0" y="22400"/>
                </a:lnTo>
                <a:lnTo>
                  <a:pt x="555" y="19749"/>
                </a:lnTo>
                <a:lnTo>
                  <a:pt x="37168" y="67"/>
                </a:lnTo>
                <a:lnTo>
                  <a:pt x="41669" y="0"/>
                </a:lnTo>
                <a:lnTo>
                  <a:pt x="50450" y="919"/>
                </a:lnTo>
                <a:lnTo>
                  <a:pt x="70233" y="18705"/>
                </a:lnTo>
                <a:lnTo>
                  <a:pt x="69677" y="21356"/>
                </a:lnTo>
                <a:lnTo>
                  <a:pt x="42289" y="39849"/>
                </a:lnTo>
                <a:close/>
              </a:path>
            </a:pathLst>
          </a:custGeom>
          <a:solidFill>
            <a:srgbClr val="1B7E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12063091" y="7638533"/>
            <a:ext cx="70485" cy="41275"/>
          </a:xfrm>
          <a:custGeom>
            <a:avLst/>
            <a:gdLst/>
            <a:ahLst/>
            <a:cxnLst/>
            <a:rect l="l" t="t" r="r" b="b"/>
            <a:pathLst>
              <a:path w="70484" h="41275">
                <a:moveTo>
                  <a:pt x="42289" y="39849"/>
                </a:moveTo>
                <a:lnTo>
                  <a:pt x="33065" y="41039"/>
                </a:lnTo>
                <a:lnTo>
                  <a:pt x="28564" y="41106"/>
                </a:lnTo>
                <a:lnTo>
                  <a:pt x="19782" y="40186"/>
                </a:lnTo>
                <a:lnTo>
                  <a:pt x="0" y="22400"/>
                </a:lnTo>
                <a:lnTo>
                  <a:pt x="555" y="19749"/>
                </a:lnTo>
                <a:lnTo>
                  <a:pt x="37168" y="67"/>
                </a:lnTo>
                <a:lnTo>
                  <a:pt x="41669" y="0"/>
                </a:lnTo>
                <a:lnTo>
                  <a:pt x="50450" y="919"/>
                </a:lnTo>
                <a:lnTo>
                  <a:pt x="70233" y="18705"/>
                </a:lnTo>
                <a:lnTo>
                  <a:pt x="69677" y="21357"/>
                </a:lnTo>
                <a:lnTo>
                  <a:pt x="42289" y="39849"/>
                </a:lnTo>
                <a:close/>
              </a:path>
            </a:pathLst>
          </a:custGeom>
          <a:solidFill>
            <a:srgbClr val="1B7EE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 descr=""/>
          <p:cNvGrpSpPr/>
          <p:nvPr/>
        </p:nvGrpSpPr>
        <p:grpSpPr>
          <a:xfrm>
            <a:off x="13225864" y="8411933"/>
            <a:ext cx="1348105" cy="389255"/>
            <a:chOff x="13225864" y="8411933"/>
            <a:chExt cx="1348105" cy="389255"/>
          </a:xfrm>
        </p:grpSpPr>
        <p:sp>
          <p:nvSpPr>
            <p:cNvPr id="44" name="object 44" descr=""/>
            <p:cNvSpPr/>
            <p:nvPr/>
          </p:nvSpPr>
          <p:spPr>
            <a:xfrm>
              <a:off x="13630903" y="8645704"/>
              <a:ext cx="538480" cy="155575"/>
            </a:xfrm>
            <a:custGeom>
              <a:avLst/>
              <a:gdLst/>
              <a:ahLst/>
              <a:cxnLst/>
              <a:rect l="l" t="t" r="r" b="b"/>
              <a:pathLst>
                <a:path w="538480" h="155575">
                  <a:moveTo>
                    <a:pt x="538278" y="155395"/>
                  </a:moveTo>
                  <a:lnTo>
                    <a:pt x="0" y="155395"/>
                  </a:lnTo>
                  <a:lnTo>
                    <a:pt x="269243" y="0"/>
                  </a:lnTo>
                  <a:lnTo>
                    <a:pt x="538278" y="155395"/>
                  </a:lnTo>
                  <a:close/>
                </a:path>
              </a:pathLst>
            </a:custGeom>
            <a:solidFill>
              <a:srgbClr val="28A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3225864" y="8411933"/>
              <a:ext cx="1348105" cy="389255"/>
            </a:xfrm>
            <a:custGeom>
              <a:avLst/>
              <a:gdLst/>
              <a:ahLst/>
              <a:cxnLst/>
              <a:rect l="l" t="t" r="r" b="b"/>
              <a:pathLst>
                <a:path w="1348105" h="389254">
                  <a:moveTo>
                    <a:pt x="1348043" y="389167"/>
                  </a:moveTo>
                  <a:lnTo>
                    <a:pt x="0" y="389167"/>
                  </a:lnTo>
                  <a:lnTo>
                    <a:pt x="674282" y="0"/>
                  </a:lnTo>
                  <a:lnTo>
                    <a:pt x="1348043" y="389167"/>
                  </a:lnTo>
                  <a:close/>
                </a:path>
              </a:pathLst>
            </a:custGeom>
            <a:solidFill>
              <a:srgbClr val="95DB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/>
          <p:nvPr/>
        </p:nvSpPr>
        <p:spPr>
          <a:xfrm>
            <a:off x="15117393" y="6663973"/>
            <a:ext cx="475615" cy="2035810"/>
          </a:xfrm>
          <a:custGeom>
            <a:avLst/>
            <a:gdLst/>
            <a:ahLst/>
            <a:cxnLst/>
            <a:rect l="l" t="t" r="r" b="b"/>
            <a:pathLst>
              <a:path w="475615" h="2035809">
                <a:moveTo>
                  <a:pt x="475251" y="2035629"/>
                </a:moveTo>
                <a:lnTo>
                  <a:pt x="473196" y="1994735"/>
                </a:lnTo>
                <a:lnTo>
                  <a:pt x="467495" y="1954751"/>
                </a:lnTo>
                <a:lnTo>
                  <a:pt x="458144" y="1915634"/>
                </a:lnTo>
                <a:lnTo>
                  <a:pt x="445137" y="1877340"/>
                </a:lnTo>
                <a:lnTo>
                  <a:pt x="428469" y="1839824"/>
                </a:lnTo>
                <a:lnTo>
                  <a:pt x="408133" y="1803042"/>
                </a:lnTo>
                <a:lnTo>
                  <a:pt x="384125" y="1766951"/>
                </a:lnTo>
                <a:lnTo>
                  <a:pt x="356439" y="1731507"/>
                </a:lnTo>
                <a:lnTo>
                  <a:pt x="325069" y="1696664"/>
                </a:lnTo>
                <a:lnTo>
                  <a:pt x="290010" y="1662380"/>
                </a:lnTo>
                <a:lnTo>
                  <a:pt x="251256" y="1628610"/>
                </a:lnTo>
                <a:lnTo>
                  <a:pt x="208803" y="1595310"/>
                </a:lnTo>
                <a:lnTo>
                  <a:pt x="162644" y="1562435"/>
                </a:lnTo>
                <a:lnTo>
                  <a:pt x="112774" y="1529943"/>
                </a:lnTo>
                <a:lnTo>
                  <a:pt x="59187" y="1497789"/>
                </a:lnTo>
                <a:lnTo>
                  <a:pt x="1878" y="1465928"/>
                </a:lnTo>
                <a:lnTo>
                  <a:pt x="0" y="0"/>
                </a:lnTo>
                <a:lnTo>
                  <a:pt x="54059" y="30274"/>
                </a:lnTo>
                <a:lnTo>
                  <a:pt x="104856" y="61553"/>
                </a:lnTo>
                <a:lnTo>
                  <a:pt x="152389" y="93773"/>
                </a:lnTo>
                <a:lnTo>
                  <a:pt x="196660" y="126871"/>
                </a:lnTo>
                <a:lnTo>
                  <a:pt x="237668" y="160786"/>
                </a:lnTo>
                <a:lnTo>
                  <a:pt x="275413" y="195454"/>
                </a:lnTo>
                <a:lnTo>
                  <a:pt x="309895" y="230812"/>
                </a:lnTo>
                <a:lnTo>
                  <a:pt x="341114" y="266798"/>
                </a:lnTo>
                <a:lnTo>
                  <a:pt x="369070" y="303349"/>
                </a:lnTo>
                <a:lnTo>
                  <a:pt x="393763" y="340401"/>
                </a:lnTo>
                <a:lnTo>
                  <a:pt x="415193" y="377893"/>
                </a:lnTo>
                <a:lnTo>
                  <a:pt x="433360" y="415762"/>
                </a:lnTo>
                <a:lnTo>
                  <a:pt x="448264" y="453945"/>
                </a:lnTo>
                <a:lnTo>
                  <a:pt x="459906" y="492378"/>
                </a:lnTo>
                <a:lnTo>
                  <a:pt x="468284" y="531000"/>
                </a:lnTo>
                <a:lnTo>
                  <a:pt x="473399" y="569747"/>
                </a:lnTo>
                <a:lnTo>
                  <a:pt x="475251" y="608557"/>
                </a:lnTo>
                <a:lnTo>
                  <a:pt x="475251" y="2035629"/>
                </a:lnTo>
                <a:close/>
              </a:path>
            </a:pathLst>
          </a:custGeom>
          <a:solidFill>
            <a:srgbClr val="9EE7FF">
              <a:alpha val="3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7" name="object 47" descr=""/>
          <p:cNvGrpSpPr/>
          <p:nvPr/>
        </p:nvGrpSpPr>
        <p:grpSpPr>
          <a:xfrm>
            <a:off x="11910850" y="5451871"/>
            <a:ext cx="3710304" cy="3349625"/>
            <a:chOff x="11910850" y="5451871"/>
            <a:chExt cx="3710304" cy="3349625"/>
          </a:xfrm>
        </p:grpSpPr>
        <p:sp>
          <p:nvSpPr>
            <p:cNvPr id="48" name="object 48" descr=""/>
            <p:cNvSpPr/>
            <p:nvPr/>
          </p:nvSpPr>
          <p:spPr>
            <a:xfrm>
              <a:off x="12479399" y="6224633"/>
              <a:ext cx="1017905" cy="1688464"/>
            </a:xfrm>
            <a:custGeom>
              <a:avLst/>
              <a:gdLst/>
              <a:ahLst/>
              <a:cxnLst/>
              <a:rect l="l" t="t" r="r" b="b"/>
              <a:pathLst>
                <a:path w="1017905" h="1688465">
                  <a:moveTo>
                    <a:pt x="0" y="1688419"/>
                  </a:moveTo>
                  <a:lnTo>
                    <a:pt x="0" y="224997"/>
                  </a:lnTo>
                  <a:lnTo>
                    <a:pt x="40279" y="209969"/>
                  </a:lnTo>
                  <a:lnTo>
                    <a:pt x="81494" y="195331"/>
                  </a:lnTo>
                  <a:lnTo>
                    <a:pt x="123626" y="181091"/>
                  </a:lnTo>
                  <a:lnTo>
                    <a:pt x="166656" y="167253"/>
                  </a:lnTo>
                  <a:lnTo>
                    <a:pt x="210566" y="153825"/>
                  </a:lnTo>
                  <a:lnTo>
                    <a:pt x="255336" y="140813"/>
                  </a:lnTo>
                  <a:lnTo>
                    <a:pt x="300948" y="128224"/>
                  </a:lnTo>
                  <a:lnTo>
                    <a:pt x="347384" y="116065"/>
                  </a:lnTo>
                  <a:lnTo>
                    <a:pt x="394625" y="104341"/>
                  </a:lnTo>
                  <a:lnTo>
                    <a:pt x="442652" y="93059"/>
                  </a:lnTo>
                  <a:lnTo>
                    <a:pt x="491447" y="82225"/>
                  </a:lnTo>
                  <a:lnTo>
                    <a:pt x="540991" y="71847"/>
                  </a:lnTo>
                  <a:lnTo>
                    <a:pt x="591264" y="61931"/>
                  </a:lnTo>
                  <a:lnTo>
                    <a:pt x="642250" y="52483"/>
                  </a:lnTo>
                  <a:lnTo>
                    <a:pt x="693928" y="43509"/>
                  </a:lnTo>
                  <a:lnTo>
                    <a:pt x="746280" y="35017"/>
                  </a:lnTo>
                  <a:lnTo>
                    <a:pt x="799288" y="27012"/>
                  </a:lnTo>
                  <a:lnTo>
                    <a:pt x="852933" y="19501"/>
                  </a:lnTo>
                  <a:lnTo>
                    <a:pt x="907196" y="12491"/>
                  </a:lnTo>
                  <a:lnTo>
                    <a:pt x="962059" y="5989"/>
                  </a:lnTo>
                  <a:lnTo>
                    <a:pt x="1017502" y="0"/>
                  </a:lnTo>
                  <a:lnTo>
                    <a:pt x="1017502" y="1463422"/>
                  </a:lnTo>
                  <a:lnTo>
                    <a:pt x="962055" y="1469329"/>
                  </a:lnTo>
                  <a:lnTo>
                    <a:pt x="907181" y="1475767"/>
                  </a:lnTo>
                  <a:lnTo>
                    <a:pt x="852900" y="1482726"/>
                  </a:lnTo>
                  <a:lnTo>
                    <a:pt x="799233" y="1490199"/>
                  </a:lnTo>
                  <a:lnTo>
                    <a:pt x="746199" y="1498179"/>
                  </a:lnTo>
                  <a:lnTo>
                    <a:pt x="693818" y="1506657"/>
                  </a:lnTo>
                  <a:lnTo>
                    <a:pt x="642110" y="1515626"/>
                  </a:lnTo>
                  <a:lnTo>
                    <a:pt x="591096" y="1525078"/>
                  </a:lnTo>
                  <a:lnTo>
                    <a:pt x="540794" y="1535006"/>
                  </a:lnTo>
                  <a:lnTo>
                    <a:pt x="491224" y="1545402"/>
                  </a:lnTo>
                  <a:lnTo>
                    <a:pt x="442407" y="1556257"/>
                  </a:lnTo>
                  <a:lnTo>
                    <a:pt x="394363" y="1567565"/>
                  </a:lnTo>
                  <a:lnTo>
                    <a:pt x="347110" y="1579318"/>
                  </a:lnTo>
                  <a:lnTo>
                    <a:pt x="300670" y="1591507"/>
                  </a:lnTo>
                  <a:lnTo>
                    <a:pt x="255062" y="1604126"/>
                  </a:lnTo>
                  <a:lnTo>
                    <a:pt x="210306" y="1617166"/>
                  </a:lnTo>
                  <a:lnTo>
                    <a:pt x="166422" y="1630620"/>
                  </a:lnTo>
                  <a:lnTo>
                    <a:pt x="123429" y="1644480"/>
                  </a:lnTo>
                  <a:lnTo>
                    <a:pt x="81348" y="1658738"/>
                  </a:lnTo>
                  <a:lnTo>
                    <a:pt x="40198" y="1673387"/>
                  </a:lnTo>
                  <a:lnTo>
                    <a:pt x="0" y="1688419"/>
                  </a:lnTo>
                  <a:close/>
                </a:path>
              </a:pathLst>
            </a:custGeom>
            <a:solidFill>
              <a:srgbClr val="9EE7FF">
                <a:alpha val="3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2576442" y="6400126"/>
              <a:ext cx="840740" cy="1029969"/>
            </a:xfrm>
            <a:custGeom>
              <a:avLst/>
              <a:gdLst/>
              <a:ahLst/>
              <a:cxnLst/>
              <a:rect l="l" t="t" r="r" b="b"/>
              <a:pathLst>
                <a:path w="840740" h="1029970">
                  <a:moveTo>
                    <a:pt x="482142" y="859878"/>
                  </a:moveTo>
                  <a:lnTo>
                    <a:pt x="0" y="980833"/>
                  </a:lnTo>
                  <a:lnTo>
                    <a:pt x="0" y="1029716"/>
                  </a:lnTo>
                  <a:lnTo>
                    <a:pt x="482142" y="908761"/>
                  </a:lnTo>
                  <a:lnTo>
                    <a:pt x="482142" y="859878"/>
                  </a:lnTo>
                  <a:close/>
                </a:path>
                <a:path w="840740" h="1029970">
                  <a:moveTo>
                    <a:pt x="840308" y="578472"/>
                  </a:moveTo>
                  <a:lnTo>
                    <a:pt x="0" y="787806"/>
                  </a:lnTo>
                  <a:lnTo>
                    <a:pt x="0" y="837311"/>
                  </a:lnTo>
                  <a:lnTo>
                    <a:pt x="840308" y="627989"/>
                  </a:lnTo>
                  <a:lnTo>
                    <a:pt x="840308" y="578472"/>
                  </a:lnTo>
                  <a:close/>
                </a:path>
                <a:path w="840740" h="1029970">
                  <a:moveTo>
                    <a:pt x="840308" y="386067"/>
                  </a:moveTo>
                  <a:lnTo>
                    <a:pt x="0" y="594766"/>
                  </a:lnTo>
                  <a:lnTo>
                    <a:pt x="0" y="644283"/>
                  </a:lnTo>
                  <a:lnTo>
                    <a:pt x="840308" y="434949"/>
                  </a:lnTo>
                  <a:lnTo>
                    <a:pt x="840308" y="386067"/>
                  </a:lnTo>
                  <a:close/>
                </a:path>
                <a:path w="840740" h="1029970">
                  <a:moveTo>
                    <a:pt x="840308" y="193027"/>
                  </a:moveTo>
                  <a:lnTo>
                    <a:pt x="0" y="402361"/>
                  </a:lnTo>
                  <a:lnTo>
                    <a:pt x="0" y="451243"/>
                  </a:lnTo>
                  <a:lnTo>
                    <a:pt x="840308" y="241922"/>
                  </a:lnTo>
                  <a:lnTo>
                    <a:pt x="840308" y="193027"/>
                  </a:lnTo>
                  <a:close/>
                </a:path>
                <a:path w="840740" h="1029970">
                  <a:moveTo>
                    <a:pt x="840308" y="0"/>
                  </a:moveTo>
                  <a:lnTo>
                    <a:pt x="0" y="209334"/>
                  </a:lnTo>
                  <a:lnTo>
                    <a:pt x="0" y="258216"/>
                  </a:lnTo>
                  <a:lnTo>
                    <a:pt x="840308" y="48882"/>
                  </a:lnTo>
                  <a:lnTo>
                    <a:pt x="840308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2225806" y="7361527"/>
              <a:ext cx="3367404" cy="1440180"/>
            </a:xfrm>
            <a:custGeom>
              <a:avLst/>
              <a:gdLst/>
              <a:ahLst/>
              <a:cxnLst/>
              <a:rect l="l" t="t" r="r" b="b"/>
              <a:pathLst>
                <a:path w="3367405" h="1440179">
                  <a:moveTo>
                    <a:pt x="3366838" y="893094"/>
                  </a:moveTo>
                  <a:lnTo>
                    <a:pt x="1656729" y="893094"/>
                  </a:lnTo>
                  <a:lnTo>
                    <a:pt x="1708364" y="892831"/>
                  </a:lnTo>
                  <a:lnTo>
                    <a:pt x="1759983" y="891740"/>
                  </a:lnTo>
                  <a:lnTo>
                    <a:pt x="1811546" y="889822"/>
                  </a:lnTo>
                  <a:lnTo>
                    <a:pt x="1863016" y="887076"/>
                  </a:lnTo>
                  <a:lnTo>
                    <a:pt x="1914352" y="883503"/>
                  </a:lnTo>
                  <a:lnTo>
                    <a:pt x="1965516" y="879101"/>
                  </a:lnTo>
                  <a:lnTo>
                    <a:pt x="2016468" y="873872"/>
                  </a:lnTo>
                  <a:lnTo>
                    <a:pt x="2067170" y="867814"/>
                  </a:lnTo>
                  <a:lnTo>
                    <a:pt x="2117581" y="860928"/>
                  </a:lnTo>
                  <a:lnTo>
                    <a:pt x="2167663" y="853214"/>
                  </a:lnTo>
                  <a:lnTo>
                    <a:pt x="2217377" y="844671"/>
                  </a:lnTo>
                  <a:lnTo>
                    <a:pt x="2266683" y="835300"/>
                  </a:lnTo>
                  <a:lnTo>
                    <a:pt x="2315543" y="825100"/>
                  </a:lnTo>
                  <a:lnTo>
                    <a:pt x="2363917" y="814071"/>
                  </a:lnTo>
                  <a:lnTo>
                    <a:pt x="2411765" y="802213"/>
                  </a:lnTo>
                  <a:lnTo>
                    <a:pt x="2459050" y="789526"/>
                  </a:lnTo>
                  <a:lnTo>
                    <a:pt x="2505732" y="776010"/>
                  </a:lnTo>
                  <a:lnTo>
                    <a:pt x="2551770" y="761664"/>
                  </a:lnTo>
                  <a:lnTo>
                    <a:pt x="2597128" y="746489"/>
                  </a:lnTo>
                  <a:lnTo>
                    <a:pt x="2641764" y="730485"/>
                  </a:lnTo>
                  <a:lnTo>
                    <a:pt x="2685641" y="713650"/>
                  </a:lnTo>
                  <a:lnTo>
                    <a:pt x="2728718" y="695986"/>
                  </a:lnTo>
                  <a:lnTo>
                    <a:pt x="2770957" y="677492"/>
                  </a:lnTo>
                  <a:lnTo>
                    <a:pt x="2812319" y="658168"/>
                  </a:lnTo>
                  <a:lnTo>
                    <a:pt x="2852764" y="638014"/>
                  </a:lnTo>
                  <a:lnTo>
                    <a:pt x="2908096" y="608353"/>
                  </a:lnTo>
                  <a:lnTo>
                    <a:pt x="2960333" y="577694"/>
                  </a:lnTo>
                  <a:lnTo>
                    <a:pt x="3009466" y="546099"/>
                  </a:lnTo>
                  <a:lnTo>
                    <a:pt x="3055482" y="513625"/>
                  </a:lnTo>
                  <a:lnTo>
                    <a:pt x="3098374" y="480332"/>
                  </a:lnTo>
                  <a:lnTo>
                    <a:pt x="3138129" y="446280"/>
                  </a:lnTo>
                  <a:lnTo>
                    <a:pt x="3174738" y="411528"/>
                  </a:lnTo>
                  <a:lnTo>
                    <a:pt x="3208190" y="376134"/>
                  </a:lnTo>
                  <a:lnTo>
                    <a:pt x="3238476" y="340159"/>
                  </a:lnTo>
                  <a:lnTo>
                    <a:pt x="3265585" y="303662"/>
                  </a:lnTo>
                  <a:lnTo>
                    <a:pt x="3289506" y="266701"/>
                  </a:lnTo>
                  <a:lnTo>
                    <a:pt x="3310229" y="229338"/>
                  </a:lnTo>
                  <a:lnTo>
                    <a:pt x="3327744" y="191629"/>
                  </a:lnTo>
                  <a:lnTo>
                    <a:pt x="3342041" y="153636"/>
                  </a:lnTo>
                  <a:lnTo>
                    <a:pt x="3353109" y="115417"/>
                  </a:lnTo>
                  <a:lnTo>
                    <a:pt x="3360938" y="77032"/>
                  </a:lnTo>
                  <a:lnTo>
                    <a:pt x="3365518" y="38540"/>
                  </a:lnTo>
                  <a:lnTo>
                    <a:pt x="3366838" y="0"/>
                  </a:lnTo>
                  <a:lnTo>
                    <a:pt x="3366838" y="893094"/>
                  </a:lnTo>
                  <a:close/>
                </a:path>
                <a:path w="3367405" h="1440179">
                  <a:moveTo>
                    <a:pt x="3351394" y="1439572"/>
                  </a:moveTo>
                  <a:lnTo>
                    <a:pt x="24672" y="1439572"/>
                  </a:lnTo>
                  <a:lnTo>
                    <a:pt x="16636" y="1414947"/>
                  </a:lnTo>
                  <a:lnTo>
                    <a:pt x="7566" y="1376298"/>
                  </a:lnTo>
                  <a:lnTo>
                    <a:pt x="2008" y="1337493"/>
                  </a:lnTo>
                  <a:lnTo>
                    <a:pt x="0" y="1298591"/>
                  </a:lnTo>
                  <a:lnTo>
                    <a:pt x="0" y="22562"/>
                  </a:lnTo>
                  <a:lnTo>
                    <a:pt x="1950" y="61366"/>
                  </a:lnTo>
                  <a:lnTo>
                    <a:pt x="7139" y="100097"/>
                  </a:lnTo>
                  <a:lnTo>
                    <a:pt x="15571" y="138693"/>
                  </a:lnTo>
                  <a:lnTo>
                    <a:pt x="27245" y="177095"/>
                  </a:lnTo>
                  <a:lnTo>
                    <a:pt x="42166" y="215243"/>
                  </a:lnTo>
                  <a:lnTo>
                    <a:pt x="60336" y="253075"/>
                  </a:lnTo>
                  <a:lnTo>
                    <a:pt x="81756" y="290531"/>
                  </a:lnTo>
                  <a:lnTo>
                    <a:pt x="106429" y="327551"/>
                  </a:lnTo>
                  <a:lnTo>
                    <a:pt x="134358" y="364074"/>
                  </a:lnTo>
                  <a:lnTo>
                    <a:pt x="165544" y="400040"/>
                  </a:lnTo>
                  <a:lnTo>
                    <a:pt x="199990" y="435388"/>
                  </a:lnTo>
                  <a:lnTo>
                    <a:pt x="237698" y="470058"/>
                  </a:lnTo>
                  <a:lnTo>
                    <a:pt x="278671" y="503989"/>
                  </a:lnTo>
                  <a:lnTo>
                    <a:pt x="322910" y="537122"/>
                  </a:lnTo>
                  <a:lnTo>
                    <a:pt x="370418" y="569395"/>
                  </a:lnTo>
                  <a:lnTo>
                    <a:pt x="421198" y="600748"/>
                  </a:lnTo>
                  <a:lnTo>
                    <a:pt x="475252" y="631120"/>
                  </a:lnTo>
                  <a:lnTo>
                    <a:pt x="514555" y="651503"/>
                  </a:lnTo>
                  <a:lnTo>
                    <a:pt x="554822" y="671061"/>
                  </a:lnTo>
                  <a:lnTo>
                    <a:pt x="596013" y="689795"/>
                  </a:lnTo>
                  <a:lnTo>
                    <a:pt x="638089" y="707704"/>
                  </a:lnTo>
                  <a:lnTo>
                    <a:pt x="681011" y="724789"/>
                  </a:lnTo>
                  <a:lnTo>
                    <a:pt x="724739" y="741049"/>
                  </a:lnTo>
                  <a:lnTo>
                    <a:pt x="769234" y="756483"/>
                  </a:lnTo>
                  <a:lnTo>
                    <a:pt x="814458" y="771093"/>
                  </a:lnTo>
                  <a:lnTo>
                    <a:pt x="860371" y="784877"/>
                  </a:lnTo>
                  <a:lnTo>
                    <a:pt x="906933" y="797836"/>
                  </a:lnTo>
                  <a:lnTo>
                    <a:pt x="954107" y="809969"/>
                  </a:lnTo>
                  <a:lnTo>
                    <a:pt x="1001852" y="821277"/>
                  </a:lnTo>
                  <a:lnTo>
                    <a:pt x="1050129" y="831759"/>
                  </a:lnTo>
                  <a:lnTo>
                    <a:pt x="1098899" y="841416"/>
                  </a:lnTo>
                  <a:lnTo>
                    <a:pt x="1148124" y="850246"/>
                  </a:lnTo>
                  <a:lnTo>
                    <a:pt x="1197764" y="858250"/>
                  </a:lnTo>
                  <a:lnTo>
                    <a:pt x="1247779" y="865428"/>
                  </a:lnTo>
                  <a:lnTo>
                    <a:pt x="1298131" y="871780"/>
                  </a:lnTo>
                  <a:lnTo>
                    <a:pt x="1348780" y="877305"/>
                  </a:lnTo>
                  <a:lnTo>
                    <a:pt x="1399688" y="882004"/>
                  </a:lnTo>
                  <a:lnTo>
                    <a:pt x="1450814" y="885876"/>
                  </a:lnTo>
                  <a:lnTo>
                    <a:pt x="1502121" y="888921"/>
                  </a:lnTo>
                  <a:lnTo>
                    <a:pt x="1553568" y="891139"/>
                  </a:lnTo>
                  <a:lnTo>
                    <a:pt x="1605117" y="892530"/>
                  </a:lnTo>
                  <a:lnTo>
                    <a:pt x="1656729" y="893094"/>
                  </a:lnTo>
                  <a:lnTo>
                    <a:pt x="3366838" y="893094"/>
                  </a:lnTo>
                  <a:lnTo>
                    <a:pt x="3366838" y="1319900"/>
                  </a:lnTo>
                  <a:lnTo>
                    <a:pt x="3365183" y="1360079"/>
                  </a:lnTo>
                  <a:lnTo>
                    <a:pt x="3360199" y="1399455"/>
                  </a:lnTo>
                  <a:lnTo>
                    <a:pt x="3351862" y="1438057"/>
                  </a:lnTo>
                  <a:lnTo>
                    <a:pt x="3351394" y="1439572"/>
                  </a:lnTo>
                  <a:close/>
                </a:path>
              </a:pathLst>
            </a:custGeom>
            <a:solidFill>
              <a:srgbClr val="9EE7FF">
                <a:alpha val="3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2226430" y="7533880"/>
              <a:ext cx="3335654" cy="1267460"/>
            </a:xfrm>
            <a:custGeom>
              <a:avLst/>
              <a:gdLst/>
              <a:ahLst/>
              <a:cxnLst/>
              <a:rect l="l" t="t" r="r" b="b"/>
              <a:pathLst>
                <a:path w="3335655" h="1267459">
                  <a:moveTo>
                    <a:pt x="1143355" y="827290"/>
                  </a:moveTo>
                  <a:lnTo>
                    <a:pt x="1069543" y="813739"/>
                  </a:lnTo>
                  <a:lnTo>
                    <a:pt x="956424" y="788555"/>
                  </a:lnTo>
                  <a:lnTo>
                    <a:pt x="917003" y="778560"/>
                  </a:lnTo>
                  <a:lnTo>
                    <a:pt x="878039" y="767867"/>
                  </a:lnTo>
                  <a:lnTo>
                    <a:pt x="839673" y="756475"/>
                  </a:lnTo>
                  <a:lnTo>
                    <a:pt x="793445" y="742010"/>
                  </a:lnTo>
                  <a:lnTo>
                    <a:pt x="747864" y="726782"/>
                  </a:lnTo>
                  <a:lnTo>
                    <a:pt x="703097" y="710730"/>
                  </a:lnTo>
                  <a:lnTo>
                    <a:pt x="659333" y="693801"/>
                  </a:lnTo>
                  <a:lnTo>
                    <a:pt x="612254" y="674395"/>
                  </a:lnTo>
                  <a:lnTo>
                    <a:pt x="565886" y="653770"/>
                  </a:lnTo>
                  <a:lnTo>
                    <a:pt x="520217" y="631837"/>
                  </a:lnTo>
                  <a:lnTo>
                    <a:pt x="475246" y="608558"/>
                  </a:lnTo>
                  <a:lnTo>
                    <a:pt x="421195" y="578192"/>
                  </a:lnTo>
                  <a:lnTo>
                    <a:pt x="370420" y="546836"/>
                  </a:lnTo>
                  <a:lnTo>
                    <a:pt x="322910" y="514565"/>
                  </a:lnTo>
                  <a:lnTo>
                    <a:pt x="278663" y="481431"/>
                  </a:lnTo>
                  <a:lnTo>
                    <a:pt x="237693" y="447497"/>
                  </a:lnTo>
                  <a:lnTo>
                    <a:pt x="199986" y="412826"/>
                  </a:lnTo>
                  <a:lnTo>
                    <a:pt x="165544" y="377482"/>
                  </a:lnTo>
                  <a:lnTo>
                    <a:pt x="134353" y="341515"/>
                  </a:lnTo>
                  <a:lnTo>
                    <a:pt x="106426" y="304990"/>
                  </a:lnTo>
                  <a:lnTo>
                    <a:pt x="81749" y="267970"/>
                  </a:lnTo>
                  <a:lnTo>
                    <a:pt x="60337" y="230517"/>
                  </a:lnTo>
                  <a:lnTo>
                    <a:pt x="42164" y="192684"/>
                  </a:lnTo>
                  <a:lnTo>
                    <a:pt x="27241" y="154533"/>
                  </a:lnTo>
                  <a:lnTo>
                    <a:pt x="15570" y="116141"/>
                  </a:lnTo>
                  <a:lnTo>
                    <a:pt x="7137" y="77533"/>
                  </a:lnTo>
                  <a:lnTo>
                    <a:pt x="1943" y="38811"/>
                  </a:lnTo>
                  <a:lnTo>
                    <a:pt x="0" y="0"/>
                  </a:lnTo>
                  <a:lnTo>
                    <a:pt x="0" y="991501"/>
                  </a:lnTo>
                  <a:lnTo>
                    <a:pt x="2006" y="1030287"/>
                  </a:lnTo>
                  <a:lnTo>
                    <a:pt x="7569" y="1068984"/>
                  </a:lnTo>
                  <a:lnTo>
                    <a:pt x="16637" y="1107528"/>
                  </a:lnTo>
                  <a:lnTo>
                    <a:pt x="29171" y="1145857"/>
                  </a:lnTo>
                  <a:lnTo>
                    <a:pt x="45148" y="1183919"/>
                  </a:lnTo>
                  <a:lnTo>
                    <a:pt x="64528" y="1221651"/>
                  </a:lnTo>
                  <a:lnTo>
                    <a:pt x="87261" y="1259001"/>
                  </a:lnTo>
                  <a:lnTo>
                    <a:pt x="93065" y="1267231"/>
                  </a:lnTo>
                  <a:lnTo>
                    <a:pt x="1143355" y="1267231"/>
                  </a:lnTo>
                  <a:lnTo>
                    <a:pt x="1143355" y="827290"/>
                  </a:lnTo>
                  <a:close/>
                </a:path>
                <a:path w="3335655" h="1267459">
                  <a:moveTo>
                    <a:pt x="3335528" y="149796"/>
                  </a:moveTo>
                  <a:lnTo>
                    <a:pt x="3322066" y="174180"/>
                  </a:lnTo>
                  <a:lnTo>
                    <a:pt x="3299676" y="205257"/>
                  </a:lnTo>
                  <a:lnTo>
                    <a:pt x="3275647" y="236347"/>
                  </a:lnTo>
                  <a:lnTo>
                    <a:pt x="3257258" y="260731"/>
                  </a:lnTo>
                  <a:lnTo>
                    <a:pt x="3226727" y="301066"/>
                  </a:lnTo>
                  <a:lnTo>
                    <a:pt x="3193389" y="339064"/>
                  </a:lnTo>
                  <a:lnTo>
                    <a:pt x="3150031" y="382778"/>
                  </a:lnTo>
                  <a:lnTo>
                    <a:pt x="3103854" y="423672"/>
                  </a:lnTo>
                  <a:lnTo>
                    <a:pt x="3068624" y="451751"/>
                  </a:lnTo>
                  <a:lnTo>
                    <a:pt x="3032468" y="478599"/>
                  </a:lnTo>
                  <a:lnTo>
                    <a:pt x="2995371" y="504139"/>
                  </a:lnTo>
                  <a:lnTo>
                    <a:pt x="2957334" y="528345"/>
                  </a:lnTo>
                  <a:lnTo>
                    <a:pt x="2906064" y="558584"/>
                  </a:lnTo>
                  <a:lnTo>
                    <a:pt x="2851505" y="587883"/>
                  </a:lnTo>
                  <a:lnTo>
                    <a:pt x="2806509" y="610260"/>
                  </a:lnTo>
                  <a:lnTo>
                    <a:pt x="2760370" y="631583"/>
                  </a:lnTo>
                  <a:lnTo>
                    <a:pt x="2713126" y="651865"/>
                  </a:lnTo>
                  <a:lnTo>
                    <a:pt x="2664853" y="671106"/>
                  </a:lnTo>
                  <a:lnTo>
                    <a:pt x="2615603" y="689317"/>
                  </a:lnTo>
                  <a:lnTo>
                    <a:pt x="2565450" y="706488"/>
                  </a:lnTo>
                  <a:lnTo>
                    <a:pt x="2514435" y="722642"/>
                  </a:lnTo>
                  <a:lnTo>
                    <a:pt x="2462619" y="737781"/>
                  </a:lnTo>
                  <a:lnTo>
                    <a:pt x="2410066" y="751916"/>
                  </a:lnTo>
                  <a:lnTo>
                    <a:pt x="2356840" y="765035"/>
                  </a:lnTo>
                  <a:lnTo>
                    <a:pt x="2302992" y="777151"/>
                  </a:lnTo>
                  <a:lnTo>
                    <a:pt x="2302992" y="1267231"/>
                  </a:lnTo>
                  <a:lnTo>
                    <a:pt x="2877845" y="1267231"/>
                  </a:lnTo>
                  <a:lnTo>
                    <a:pt x="2894622" y="1258303"/>
                  </a:lnTo>
                  <a:lnTo>
                    <a:pt x="2947644" y="1228661"/>
                  </a:lnTo>
                  <a:lnTo>
                    <a:pt x="3011017" y="1189164"/>
                  </a:lnTo>
                  <a:lnTo>
                    <a:pt x="3048127" y="1163612"/>
                  </a:lnTo>
                  <a:lnTo>
                    <a:pt x="3084284" y="1136777"/>
                  </a:lnTo>
                  <a:lnTo>
                    <a:pt x="3119501" y="1108697"/>
                  </a:lnTo>
                  <a:lnTo>
                    <a:pt x="3165449" y="1067803"/>
                  </a:lnTo>
                  <a:lnTo>
                    <a:pt x="3209048" y="1024089"/>
                  </a:lnTo>
                  <a:lnTo>
                    <a:pt x="3241840" y="986091"/>
                  </a:lnTo>
                  <a:lnTo>
                    <a:pt x="3272282" y="945743"/>
                  </a:lnTo>
                  <a:lnTo>
                    <a:pt x="3306876" y="894359"/>
                  </a:lnTo>
                  <a:lnTo>
                    <a:pt x="3334905" y="842962"/>
                  </a:lnTo>
                  <a:lnTo>
                    <a:pt x="3335528" y="149796"/>
                  </a:lnTo>
                  <a:close/>
                </a:path>
              </a:pathLst>
            </a:custGeom>
            <a:solidFill>
              <a:srgbClr val="FFFFFF">
                <a:alpha val="3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5217472" y="8465204"/>
              <a:ext cx="344805" cy="335915"/>
            </a:xfrm>
            <a:custGeom>
              <a:avLst/>
              <a:gdLst/>
              <a:ahLst/>
              <a:cxnLst/>
              <a:rect l="l" t="t" r="r" b="b"/>
              <a:pathLst>
                <a:path w="344805" h="335915">
                  <a:moveTo>
                    <a:pt x="312795" y="335894"/>
                  </a:moveTo>
                  <a:lnTo>
                    <a:pt x="0" y="335894"/>
                  </a:lnTo>
                  <a:lnTo>
                    <a:pt x="29308" y="316691"/>
                  </a:lnTo>
                  <a:lnTo>
                    <a:pt x="66898" y="290403"/>
                  </a:lnTo>
                  <a:lnTo>
                    <a:pt x="104030" y="262460"/>
                  </a:lnTo>
                  <a:lnTo>
                    <a:pt x="140624" y="232618"/>
                  </a:lnTo>
                  <a:lnTo>
                    <a:pt x="176602" y="200632"/>
                  </a:lnTo>
                  <a:lnTo>
                    <a:pt x="211886" y="166259"/>
                  </a:lnTo>
                  <a:lnTo>
                    <a:pt x="246395" y="129254"/>
                  </a:lnTo>
                  <a:lnTo>
                    <a:pt x="280051" y="89372"/>
                  </a:lnTo>
                  <a:lnTo>
                    <a:pt x="312776" y="46368"/>
                  </a:lnTo>
                  <a:lnTo>
                    <a:pt x="344490" y="0"/>
                  </a:lnTo>
                  <a:lnTo>
                    <a:pt x="344490" y="266361"/>
                  </a:lnTo>
                  <a:lnTo>
                    <a:pt x="334482" y="297189"/>
                  </a:lnTo>
                  <a:lnTo>
                    <a:pt x="312795" y="335894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0850" y="7779559"/>
              <a:ext cx="1147562" cy="1021540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4921406" y="5451871"/>
              <a:ext cx="699770" cy="875030"/>
            </a:xfrm>
            <a:custGeom>
              <a:avLst/>
              <a:gdLst/>
              <a:ahLst/>
              <a:cxnLst/>
              <a:rect l="l" t="t" r="r" b="b"/>
              <a:pathLst>
                <a:path w="699769" h="875029">
                  <a:moveTo>
                    <a:pt x="437056" y="874919"/>
                  </a:moveTo>
                  <a:lnTo>
                    <a:pt x="394215" y="872812"/>
                  </a:lnTo>
                  <a:lnTo>
                    <a:pt x="351789" y="866513"/>
                  </a:lnTo>
                  <a:lnTo>
                    <a:pt x="310185" y="856082"/>
                  </a:lnTo>
                  <a:lnTo>
                    <a:pt x="269801" y="841619"/>
                  </a:lnTo>
                  <a:lnTo>
                    <a:pt x="231028" y="823264"/>
                  </a:lnTo>
                  <a:lnTo>
                    <a:pt x="194240" y="801193"/>
                  </a:lnTo>
                  <a:lnTo>
                    <a:pt x="159790" y="775620"/>
                  </a:lnTo>
                  <a:lnTo>
                    <a:pt x="128010" y="746789"/>
                  </a:lnTo>
                  <a:lnTo>
                    <a:pt x="99207" y="714980"/>
                  </a:lnTo>
                  <a:lnTo>
                    <a:pt x="73656" y="680498"/>
                  </a:lnTo>
                  <a:lnTo>
                    <a:pt x="51607" y="643676"/>
                  </a:lnTo>
                  <a:lnTo>
                    <a:pt x="33268" y="604867"/>
                  </a:lnTo>
                  <a:lnTo>
                    <a:pt x="18819" y="564447"/>
                  </a:lnTo>
                  <a:lnTo>
                    <a:pt x="8397" y="522803"/>
                  </a:lnTo>
                  <a:lnTo>
                    <a:pt x="2105" y="480338"/>
                  </a:lnTo>
                  <a:lnTo>
                    <a:pt x="0" y="437459"/>
                  </a:lnTo>
                  <a:lnTo>
                    <a:pt x="131" y="426720"/>
                  </a:lnTo>
                  <a:lnTo>
                    <a:pt x="3287" y="383906"/>
                  </a:lnTo>
                  <a:lnTo>
                    <a:pt x="10619" y="341608"/>
                  </a:lnTo>
                  <a:lnTo>
                    <a:pt x="22059" y="300233"/>
                  </a:lnTo>
                  <a:lnTo>
                    <a:pt x="37495" y="260179"/>
                  </a:lnTo>
                  <a:lnTo>
                    <a:pt x="56780" y="221833"/>
                  </a:lnTo>
                  <a:lnTo>
                    <a:pt x="79727" y="185563"/>
                  </a:lnTo>
                  <a:lnTo>
                    <a:pt x="106115" y="151720"/>
                  </a:lnTo>
                  <a:lnTo>
                    <a:pt x="135690" y="120628"/>
                  </a:lnTo>
                  <a:lnTo>
                    <a:pt x="168167" y="92587"/>
                  </a:lnTo>
                  <a:lnTo>
                    <a:pt x="203234" y="67868"/>
                  </a:lnTo>
                  <a:lnTo>
                    <a:pt x="240553" y="46708"/>
                  </a:lnTo>
                  <a:lnTo>
                    <a:pt x="279764" y="29311"/>
                  </a:lnTo>
                  <a:lnTo>
                    <a:pt x="320490" y="15845"/>
                  </a:lnTo>
                  <a:lnTo>
                    <a:pt x="362339" y="6439"/>
                  </a:lnTo>
                  <a:lnTo>
                    <a:pt x="404907" y="1184"/>
                  </a:lnTo>
                  <a:lnTo>
                    <a:pt x="437037" y="0"/>
                  </a:lnTo>
                  <a:lnTo>
                    <a:pt x="447785" y="131"/>
                  </a:lnTo>
                  <a:lnTo>
                    <a:pt x="490560" y="3290"/>
                  </a:lnTo>
                  <a:lnTo>
                    <a:pt x="532819" y="10629"/>
                  </a:lnTo>
                  <a:lnTo>
                    <a:pt x="574156" y="22080"/>
                  </a:lnTo>
                  <a:lnTo>
                    <a:pt x="614172" y="37530"/>
                  </a:lnTo>
                  <a:lnTo>
                    <a:pt x="652483" y="56832"/>
                  </a:lnTo>
                  <a:lnTo>
                    <a:pt x="688719" y="79800"/>
                  </a:lnTo>
                  <a:lnTo>
                    <a:pt x="699593" y="87750"/>
                  </a:lnTo>
                  <a:lnTo>
                    <a:pt x="699593" y="787167"/>
                  </a:lnTo>
                  <a:lnTo>
                    <a:pt x="661747" y="812681"/>
                  </a:lnTo>
                  <a:lnTo>
                    <a:pt x="623921" y="832918"/>
                  </a:lnTo>
                  <a:lnTo>
                    <a:pt x="584295" y="849347"/>
                  </a:lnTo>
                  <a:lnTo>
                    <a:pt x="543251" y="861809"/>
                  </a:lnTo>
                  <a:lnTo>
                    <a:pt x="501184" y="870184"/>
                  </a:lnTo>
                  <a:lnTo>
                    <a:pt x="458501" y="874392"/>
                  </a:lnTo>
                  <a:lnTo>
                    <a:pt x="437056" y="874919"/>
                  </a:lnTo>
                  <a:close/>
                </a:path>
              </a:pathLst>
            </a:custGeom>
            <a:solidFill>
              <a:srgbClr val="B9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5125533" y="5498249"/>
              <a:ext cx="495934" cy="829310"/>
            </a:xfrm>
            <a:custGeom>
              <a:avLst/>
              <a:gdLst/>
              <a:ahLst/>
              <a:cxnLst/>
              <a:rect l="l" t="t" r="r" b="b"/>
              <a:pathLst>
                <a:path w="495934" h="829310">
                  <a:moveTo>
                    <a:pt x="495466" y="190920"/>
                  </a:moveTo>
                  <a:lnTo>
                    <a:pt x="484475" y="131996"/>
                  </a:lnTo>
                  <a:lnTo>
                    <a:pt x="470629" y="87025"/>
                  </a:lnTo>
                  <a:lnTo>
                    <a:pt x="452343" y="42929"/>
                  </a:lnTo>
                  <a:lnTo>
                    <a:pt x="429542" y="0"/>
                  </a:lnTo>
                  <a:lnTo>
                    <a:pt x="438934" y="4818"/>
                  </a:lnTo>
                  <a:lnTo>
                    <a:pt x="448327" y="9871"/>
                  </a:lnTo>
                  <a:lnTo>
                    <a:pt x="457719" y="15159"/>
                  </a:lnTo>
                  <a:lnTo>
                    <a:pt x="467112" y="20682"/>
                  </a:lnTo>
                  <a:lnTo>
                    <a:pt x="495466" y="40831"/>
                  </a:lnTo>
                  <a:lnTo>
                    <a:pt x="495466" y="190920"/>
                  </a:lnTo>
                  <a:close/>
                </a:path>
                <a:path w="495934" h="829310">
                  <a:moveTo>
                    <a:pt x="218551" y="828843"/>
                  </a:moveTo>
                  <a:lnTo>
                    <a:pt x="173518" y="825023"/>
                  </a:lnTo>
                  <a:lnTo>
                    <a:pt x="128777" y="816462"/>
                  </a:lnTo>
                  <a:lnTo>
                    <a:pt x="84697" y="803075"/>
                  </a:lnTo>
                  <a:lnTo>
                    <a:pt x="41648" y="784775"/>
                  </a:lnTo>
                  <a:lnTo>
                    <a:pt x="0" y="761480"/>
                  </a:lnTo>
                  <a:lnTo>
                    <a:pt x="53123" y="758266"/>
                  </a:lnTo>
                  <a:lnTo>
                    <a:pt x="105494" y="749457"/>
                  </a:lnTo>
                  <a:lnTo>
                    <a:pt x="156664" y="735173"/>
                  </a:lnTo>
                  <a:lnTo>
                    <a:pt x="206180" y="715533"/>
                  </a:lnTo>
                  <a:lnTo>
                    <a:pt x="253593" y="690660"/>
                  </a:lnTo>
                  <a:lnTo>
                    <a:pt x="294126" y="663969"/>
                  </a:lnTo>
                  <a:lnTo>
                    <a:pt x="331258" y="634082"/>
                  </a:lnTo>
                  <a:lnTo>
                    <a:pt x="364914" y="601289"/>
                  </a:lnTo>
                  <a:lnTo>
                    <a:pt x="395019" y="565882"/>
                  </a:lnTo>
                  <a:lnTo>
                    <a:pt x="421499" y="528152"/>
                  </a:lnTo>
                  <a:lnTo>
                    <a:pt x="444281" y="488388"/>
                  </a:lnTo>
                  <a:lnTo>
                    <a:pt x="463289" y="446882"/>
                  </a:lnTo>
                  <a:lnTo>
                    <a:pt x="478451" y="403925"/>
                  </a:lnTo>
                  <a:lnTo>
                    <a:pt x="489691" y="359808"/>
                  </a:lnTo>
                  <a:lnTo>
                    <a:pt x="495466" y="323942"/>
                  </a:lnTo>
                  <a:lnTo>
                    <a:pt x="495466" y="741263"/>
                  </a:lnTo>
                  <a:lnTo>
                    <a:pt x="435154" y="779772"/>
                  </a:lnTo>
                  <a:lnTo>
                    <a:pt x="394207" y="798392"/>
                  </a:lnTo>
                  <a:lnTo>
                    <a:pt x="351703" y="812695"/>
                  </a:lnTo>
                  <a:lnTo>
                    <a:pt x="308013" y="822593"/>
                  </a:lnTo>
                  <a:lnTo>
                    <a:pt x="263506" y="828004"/>
                  </a:lnTo>
                  <a:lnTo>
                    <a:pt x="218551" y="828843"/>
                  </a:lnTo>
                  <a:close/>
                </a:path>
              </a:pathLst>
            </a:custGeom>
            <a:solidFill>
              <a:srgbClr val="95DB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6050" y="5557162"/>
              <a:ext cx="142763" cy="14289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6253" y="5840446"/>
              <a:ext cx="104746" cy="142894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66417" y="5813496"/>
              <a:ext cx="123979" cy="12409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17207" y="5904999"/>
              <a:ext cx="87662" cy="8774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3747" y="5595393"/>
              <a:ext cx="87662" cy="8774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67670" y="6029719"/>
              <a:ext cx="200369" cy="200554"/>
            </a:xfrm>
            <a:prstGeom prst="rect">
              <a:avLst/>
            </a:prstGeom>
          </p:spPr>
        </p:pic>
      </p:grpSp>
      <p:sp>
        <p:nvSpPr>
          <p:cNvPr id="62" name="object 62" descr=""/>
          <p:cNvSpPr/>
          <p:nvPr/>
        </p:nvSpPr>
        <p:spPr>
          <a:xfrm>
            <a:off x="0" y="1429821"/>
            <a:ext cx="2606040" cy="680085"/>
          </a:xfrm>
          <a:custGeom>
            <a:avLst/>
            <a:gdLst/>
            <a:ahLst/>
            <a:cxnLst/>
            <a:rect l="l" t="t" r="r" b="b"/>
            <a:pathLst>
              <a:path w="2606040" h="680085">
                <a:moveTo>
                  <a:pt x="475522" y="679799"/>
                </a:moveTo>
                <a:lnTo>
                  <a:pt x="0" y="679799"/>
                </a:lnTo>
                <a:lnTo>
                  <a:pt x="0" y="663036"/>
                </a:lnTo>
                <a:lnTo>
                  <a:pt x="468038" y="663036"/>
                </a:lnTo>
                <a:lnTo>
                  <a:pt x="1035853" y="53080"/>
                </a:lnTo>
                <a:lnTo>
                  <a:pt x="2504502" y="53080"/>
                </a:lnTo>
                <a:lnTo>
                  <a:pt x="2504502" y="50286"/>
                </a:lnTo>
                <a:lnTo>
                  <a:pt x="2508448" y="30643"/>
                </a:lnTo>
                <a:lnTo>
                  <a:pt x="2519235" y="14666"/>
                </a:lnTo>
                <a:lnTo>
                  <a:pt x="2535284" y="3928"/>
                </a:lnTo>
                <a:lnTo>
                  <a:pt x="2555016" y="0"/>
                </a:lnTo>
                <a:lnTo>
                  <a:pt x="2574748" y="3928"/>
                </a:lnTo>
                <a:lnTo>
                  <a:pt x="2590796" y="14666"/>
                </a:lnTo>
                <a:lnTo>
                  <a:pt x="2601583" y="30643"/>
                </a:lnTo>
                <a:lnTo>
                  <a:pt x="2605529" y="50286"/>
                </a:lnTo>
                <a:lnTo>
                  <a:pt x="2601600" y="69842"/>
                </a:lnTo>
                <a:lnTo>
                  <a:pt x="1043337" y="69842"/>
                </a:lnTo>
                <a:lnTo>
                  <a:pt x="475522" y="679799"/>
                </a:lnTo>
                <a:close/>
              </a:path>
              <a:path w="2606040" h="680085">
                <a:moveTo>
                  <a:pt x="2555015" y="100573"/>
                </a:moveTo>
                <a:lnTo>
                  <a:pt x="2540224" y="98259"/>
                </a:lnTo>
                <a:lnTo>
                  <a:pt x="2527186" y="91842"/>
                </a:lnTo>
                <a:lnTo>
                  <a:pt x="2516604" y="82108"/>
                </a:lnTo>
                <a:lnTo>
                  <a:pt x="2509179" y="69842"/>
                </a:lnTo>
                <a:lnTo>
                  <a:pt x="2601600" y="69842"/>
                </a:lnTo>
                <a:lnTo>
                  <a:pt x="2590796" y="85906"/>
                </a:lnTo>
                <a:lnTo>
                  <a:pt x="2574747" y="96644"/>
                </a:lnTo>
                <a:lnTo>
                  <a:pt x="2555015" y="100573"/>
                </a:lnTo>
                <a:close/>
              </a:path>
            </a:pathLst>
          </a:custGeom>
          <a:solidFill>
            <a:srgbClr val="469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3018259" y="6941325"/>
            <a:ext cx="2602865" cy="669925"/>
          </a:xfrm>
          <a:custGeom>
            <a:avLst/>
            <a:gdLst/>
            <a:ahLst/>
            <a:cxnLst/>
            <a:rect l="l" t="t" r="r" b="b"/>
            <a:pathLst>
              <a:path w="2602865" h="669925">
                <a:moveTo>
                  <a:pt x="1333645" y="609956"/>
                </a:moveTo>
                <a:lnTo>
                  <a:pt x="1310557" y="609956"/>
                </a:lnTo>
                <a:lnTo>
                  <a:pt x="1878372" y="0"/>
                </a:lnTo>
                <a:lnTo>
                  <a:pt x="2602740" y="0"/>
                </a:lnTo>
                <a:lnTo>
                  <a:pt x="2602740" y="16762"/>
                </a:lnTo>
                <a:lnTo>
                  <a:pt x="1885856" y="16762"/>
                </a:lnTo>
                <a:lnTo>
                  <a:pt x="1333645" y="609956"/>
                </a:lnTo>
                <a:close/>
              </a:path>
              <a:path w="2602865" h="669925">
                <a:moveTo>
                  <a:pt x="50513" y="669555"/>
                </a:moveTo>
                <a:lnTo>
                  <a:pt x="30781" y="665626"/>
                </a:lnTo>
                <a:lnTo>
                  <a:pt x="14732" y="654888"/>
                </a:lnTo>
                <a:lnTo>
                  <a:pt x="3945" y="638912"/>
                </a:lnTo>
                <a:lnTo>
                  <a:pt x="0" y="619265"/>
                </a:lnTo>
                <a:lnTo>
                  <a:pt x="3945" y="599625"/>
                </a:lnTo>
                <a:lnTo>
                  <a:pt x="14732" y="583649"/>
                </a:lnTo>
                <a:lnTo>
                  <a:pt x="30781" y="572911"/>
                </a:lnTo>
                <a:lnTo>
                  <a:pt x="50513" y="568982"/>
                </a:lnTo>
                <a:lnTo>
                  <a:pt x="68257" y="572110"/>
                </a:lnTo>
                <a:lnTo>
                  <a:pt x="83020" y="580739"/>
                </a:lnTo>
                <a:lnTo>
                  <a:pt x="93923" y="593732"/>
                </a:lnTo>
                <a:lnTo>
                  <a:pt x="100091" y="609956"/>
                </a:lnTo>
                <a:lnTo>
                  <a:pt x="1333645" y="609956"/>
                </a:lnTo>
                <a:lnTo>
                  <a:pt x="1318041" y="626718"/>
                </a:lnTo>
                <a:lnTo>
                  <a:pt x="100091" y="626718"/>
                </a:lnTo>
                <a:lnTo>
                  <a:pt x="94318" y="643626"/>
                </a:lnTo>
                <a:lnTo>
                  <a:pt x="83370" y="657216"/>
                </a:lnTo>
                <a:lnTo>
                  <a:pt x="68389" y="666267"/>
                </a:lnTo>
                <a:lnTo>
                  <a:pt x="50513" y="669555"/>
                </a:lnTo>
                <a:close/>
              </a:path>
            </a:pathLst>
          </a:custGeom>
          <a:solidFill>
            <a:srgbClr val="469DC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6887613"/>
            <a:ext cx="3184407" cy="1913486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3652" y="0"/>
            <a:ext cx="15117348" cy="4321315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86149" y="4799797"/>
            <a:ext cx="8248649" cy="3752849"/>
          </a:xfrm>
          <a:prstGeom prst="rect">
            <a:avLst/>
          </a:prstGeom>
        </p:spPr>
      </p:pic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5834155" y="264165"/>
            <a:ext cx="3952875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>
                <a:solidFill>
                  <a:srgbClr val="FFFFFF"/>
                </a:solidFill>
              </a:rPr>
              <a:t>I</a:t>
            </a:r>
            <a:r>
              <a:rPr dirty="0" sz="3100" spc="305">
                <a:solidFill>
                  <a:srgbClr val="FFFFFF"/>
                </a:solidFill>
              </a:rPr>
              <a:t> </a:t>
            </a:r>
            <a:r>
              <a:rPr dirty="0" sz="3100">
                <a:solidFill>
                  <a:srgbClr val="FFFFFF"/>
                </a:solidFill>
              </a:rPr>
              <a:t>N</a:t>
            </a:r>
            <a:r>
              <a:rPr dirty="0" sz="3100" spc="305">
                <a:solidFill>
                  <a:srgbClr val="FFFFFF"/>
                </a:solidFill>
              </a:rPr>
              <a:t> </a:t>
            </a:r>
            <a:r>
              <a:rPr dirty="0" sz="3100" spc="-310">
                <a:solidFill>
                  <a:srgbClr val="FFFFFF"/>
                </a:solidFill>
              </a:rPr>
              <a:t>G</a:t>
            </a:r>
            <a:r>
              <a:rPr dirty="0" sz="3100" spc="305">
                <a:solidFill>
                  <a:srgbClr val="FFFFFF"/>
                </a:solidFill>
              </a:rPr>
              <a:t> </a:t>
            </a:r>
            <a:r>
              <a:rPr dirty="0" sz="3100" spc="-560">
                <a:solidFill>
                  <a:srgbClr val="FFFFFF"/>
                </a:solidFill>
              </a:rPr>
              <a:t>E</a:t>
            </a:r>
            <a:r>
              <a:rPr dirty="0" sz="3100" spc="305">
                <a:solidFill>
                  <a:srgbClr val="FFFFFF"/>
                </a:solidFill>
              </a:rPr>
              <a:t> </a:t>
            </a:r>
            <a:r>
              <a:rPr dirty="0" sz="3100">
                <a:solidFill>
                  <a:srgbClr val="FFFFFF"/>
                </a:solidFill>
              </a:rPr>
              <a:t>N</a:t>
            </a:r>
            <a:r>
              <a:rPr dirty="0" sz="3100" spc="310">
                <a:solidFill>
                  <a:srgbClr val="FFFFFF"/>
                </a:solidFill>
              </a:rPr>
              <a:t> </a:t>
            </a:r>
            <a:r>
              <a:rPr dirty="0" sz="3100">
                <a:solidFill>
                  <a:srgbClr val="FFFFFF"/>
                </a:solidFill>
              </a:rPr>
              <a:t>I</a:t>
            </a:r>
            <a:r>
              <a:rPr dirty="0" sz="3100" spc="305">
                <a:solidFill>
                  <a:srgbClr val="FFFFFF"/>
                </a:solidFill>
              </a:rPr>
              <a:t> </a:t>
            </a:r>
            <a:r>
              <a:rPr dirty="0" sz="3100" spc="-560">
                <a:solidFill>
                  <a:srgbClr val="FFFFFF"/>
                </a:solidFill>
              </a:rPr>
              <a:t>E</a:t>
            </a:r>
            <a:r>
              <a:rPr dirty="0" sz="3100" spc="305">
                <a:solidFill>
                  <a:srgbClr val="FFFFFF"/>
                </a:solidFill>
              </a:rPr>
              <a:t> </a:t>
            </a:r>
            <a:r>
              <a:rPr dirty="0" sz="3100" spc="-315">
                <a:solidFill>
                  <a:srgbClr val="FFFFFF"/>
                </a:solidFill>
              </a:rPr>
              <a:t>R</a:t>
            </a:r>
            <a:r>
              <a:rPr dirty="0" sz="3100" spc="305">
                <a:solidFill>
                  <a:srgbClr val="FFFFFF"/>
                </a:solidFill>
              </a:rPr>
              <a:t> </a:t>
            </a:r>
            <a:r>
              <a:rPr dirty="0" sz="3100">
                <a:solidFill>
                  <a:srgbClr val="FFFFFF"/>
                </a:solidFill>
              </a:rPr>
              <a:t>I</a:t>
            </a:r>
            <a:r>
              <a:rPr dirty="0" sz="3100" spc="305">
                <a:solidFill>
                  <a:srgbClr val="FFFFFF"/>
                </a:solidFill>
              </a:rPr>
              <a:t> </a:t>
            </a:r>
            <a:r>
              <a:rPr dirty="0" sz="3100" spc="-50">
                <a:solidFill>
                  <a:srgbClr val="FFFFFF"/>
                </a:solidFill>
              </a:rPr>
              <a:t>A</a:t>
            </a:r>
            <a:endParaRPr sz="3100"/>
          </a:p>
        </p:txBody>
      </p:sp>
      <p:sp>
        <p:nvSpPr>
          <p:cNvPr id="68" name="object 68" descr=""/>
          <p:cNvSpPr txBox="1"/>
          <p:nvPr/>
        </p:nvSpPr>
        <p:spPr>
          <a:xfrm>
            <a:off x="647121" y="626115"/>
            <a:ext cx="14324965" cy="351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3100" spc="-475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100" spc="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1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409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1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31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1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2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endParaRPr sz="3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Arial Black"/>
              <a:cs typeface="Arial Black"/>
            </a:endParaRPr>
          </a:p>
          <a:p>
            <a:pPr algn="just" marL="12700" marR="5080">
              <a:lnSpc>
                <a:spcPts val="2740"/>
              </a:lnSpc>
              <a:spcBef>
                <a:spcPts val="5"/>
              </a:spcBef>
            </a:pP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ingeniería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conjunto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técnicas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usan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cibercriminales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35">
                <a:solidFill>
                  <a:srgbClr val="FFFFFF"/>
                </a:solidFill>
                <a:latin typeface="Verdana"/>
                <a:cs typeface="Verdana"/>
              </a:rPr>
              <a:t>para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engañar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usuarios</a:t>
            </a:r>
            <a:r>
              <a:rPr dirty="0" sz="27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incautos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27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les</a:t>
            </a:r>
            <a:r>
              <a:rPr dirty="0" sz="27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FFFFFF"/>
                </a:solidFill>
                <a:latin typeface="Verdana"/>
                <a:cs typeface="Verdana"/>
              </a:rPr>
              <a:t>envíen</a:t>
            </a:r>
            <a:r>
              <a:rPr dirty="0" sz="27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datos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confidenciales,</a:t>
            </a:r>
            <a:r>
              <a:rPr dirty="0" sz="27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infecten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sus</a:t>
            </a:r>
            <a:r>
              <a:rPr dirty="0" sz="27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computadoras</a:t>
            </a:r>
            <a:r>
              <a:rPr dirty="0" sz="275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27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malware</a:t>
            </a:r>
            <a:r>
              <a:rPr dirty="0" sz="27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abran</a:t>
            </a:r>
            <a:r>
              <a:rPr dirty="0" sz="275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enlaces</a:t>
            </a:r>
            <a:r>
              <a:rPr dirty="0" sz="27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5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sitios</a:t>
            </a:r>
            <a:r>
              <a:rPr dirty="0" sz="27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infectados.</a:t>
            </a:r>
            <a:r>
              <a:rPr dirty="0" sz="275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Además,</a:t>
            </a:r>
            <a:r>
              <a:rPr dirty="0" sz="27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los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hackers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pueden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5">
                <a:solidFill>
                  <a:srgbClr val="FFFFFF"/>
                </a:solidFill>
                <a:latin typeface="Verdana"/>
                <a:cs typeface="Verdana"/>
              </a:rPr>
              <a:t>tratar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aprovecharse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falta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conocimiento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usuario;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debido</a:t>
            </a:r>
            <a:r>
              <a:rPr dirty="0" sz="275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6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velocidad</a:t>
            </a:r>
            <a:r>
              <a:rPr dirty="0" sz="275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6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275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avanza</a:t>
            </a:r>
            <a:r>
              <a:rPr dirty="0" sz="275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tecnología,</a:t>
            </a:r>
            <a:r>
              <a:rPr dirty="0" sz="275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numerosos</a:t>
            </a:r>
            <a:r>
              <a:rPr dirty="0" sz="275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consumidores</a:t>
            </a:r>
            <a:r>
              <a:rPr dirty="0" sz="275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trabajadores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son</a:t>
            </a:r>
            <a:r>
              <a:rPr dirty="0" sz="27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conscientes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27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FFFFFF"/>
                </a:solidFill>
                <a:latin typeface="Verdana"/>
                <a:cs typeface="Verdana"/>
              </a:rPr>
              <a:t>valor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27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datos</a:t>
            </a:r>
            <a:r>
              <a:rPr dirty="0" sz="27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personales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75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saben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27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certeza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cuál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solidFill>
                  <a:srgbClr val="FFFFFF"/>
                </a:solidFill>
                <a:latin typeface="Verdana"/>
                <a:cs typeface="Verdana"/>
              </a:rPr>
              <a:t>mejor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manera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FFFFFF"/>
                </a:solidFill>
                <a:latin typeface="Verdana"/>
                <a:cs typeface="Verdana"/>
              </a:rPr>
              <a:t>proteger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esta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información.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217663" y="1639823"/>
            <a:ext cx="8049895" cy="5148580"/>
            <a:chOff x="7217663" y="1639823"/>
            <a:chExt cx="8049895" cy="51485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7663" y="1639823"/>
              <a:ext cx="8049767" cy="393496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6343" y="2852927"/>
              <a:ext cx="6022847" cy="3934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Tomas Alvarez Gomez</dc:creator>
  <cp:keywords>DAFrM9sP-Fc,BAEOZaOM8nc</cp:keywords>
  <dc:title>Portada para Facebook Tecnología Minimalista Negro </dc:title>
  <dcterms:created xsi:type="dcterms:W3CDTF">2023-08-14T03:55:43Z</dcterms:created>
  <dcterms:modified xsi:type="dcterms:W3CDTF">2023-08-14T03:55:43Z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2023-08-14T00:00:00Z</vt:filetime>
  </property>
  <property fmtid="{D5CDD505-2E9C-101B-9397-08002B2CF9AE}" pid="3" name="Creator">
    <vt:lpwstr>Canva</vt:lpwstr>
  </property>
  <property fmtid="{D5CDD505-2E9C-101B-9397-08002B2CF9AE}" pid="4" name="LastSaved">
    <vt:filetime>2023-08-14T00:00:00Z</vt:filetime>
  </property>
  <property fmtid="{D5CDD505-2E9C-101B-9397-08002B2CF9AE}" pid="5" name="Producer">
    <vt:lpwstr>Canva</vt:lpwstr>
  </property>
</Properties>
</file>